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9" r:id="rId2"/>
    <p:sldId id="274" r:id="rId3"/>
    <p:sldId id="269" r:id="rId4"/>
    <p:sldId id="267" r:id="rId5"/>
    <p:sldId id="285" r:id="rId6"/>
    <p:sldId id="281" r:id="rId7"/>
    <p:sldId id="268" r:id="rId8"/>
    <p:sldId id="282" r:id="rId9"/>
    <p:sldId id="273" r:id="rId10"/>
    <p:sldId id="283" r:id="rId11"/>
    <p:sldId id="275" r:id="rId12"/>
    <p:sldId id="284" r:id="rId13"/>
  </p:sldIdLst>
  <p:sldSz cx="12192000" cy="6858000"/>
  <p:notesSz cx="6858000" cy="9144000"/>
  <p:embeddedFontLst>
    <p:embeddedFont>
      <p:font typeface="仓耳爱民小楷 W01" panose="02010600030101010101" charset="-122"/>
      <p:regular r:id="rId14"/>
    </p:embeddedFont>
    <p:embeddedFont>
      <p:font typeface="汉仪北魏写经W" panose="02010600030101010101" charset="-122"/>
      <p:regular r:id="rId15"/>
    </p:embeddedFont>
    <p:embeddedFont>
      <p:font typeface="Bahnschrift Light Condensed" panose="020B0502040204020203" pitchFamily="3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MS UI Gothic" panose="020B0600070205080204" pitchFamily="34" charset="-128"/>
      <p:regular r:id="rId23"/>
    </p:embeddedFont>
    <p:embeddedFont>
      <p:font typeface="等线" panose="02010600030101010101" pitchFamily="2" charset="-122"/>
      <p:regular r:id="rId24"/>
      <p:bold r:id="rId25"/>
    </p:embeddedFont>
    <p:embeddedFont>
      <p:font typeface="等线 Light" panose="02010600030101010101" pitchFamily="2" charset="-122"/>
      <p:regular r:id="rId26"/>
    </p:embeddedFont>
    <p:embeddedFont>
      <p:font typeface="黑体" panose="02010609060101010101" pitchFamily="49" charset="-122"/>
      <p:regular r:id="rId27"/>
    </p:embeddedFont>
    <p:embeddedFont>
      <p:font typeface="华文细黑" panose="02010600040101010101" pitchFamily="2" charset="-122"/>
      <p:regular r:id="rId28"/>
    </p:embeddedFont>
    <p:embeddedFont>
      <p:font typeface="华文新魏" panose="02010800040101010101" pitchFamily="2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微软雅黑 Light" panose="020B0502040204020203" pitchFamily="34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8DA8"/>
    <a:srgbClr val="F2F2F2"/>
    <a:srgbClr val="C8BBAC"/>
    <a:srgbClr val="ADB9CA"/>
    <a:srgbClr val="EBD9D0"/>
    <a:srgbClr val="918F9A"/>
    <a:srgbClr val="E6E6E6"/>
    <a:srgbClr val="D2A792"/>
    <a:srgbClr val="8E939A"/>
    <a:srgbClr val="D9B4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88" autoAdjust="0"/>
    <p:restoredTop sz="93826" autoAdjust="0"/>
  </p:normalViewPr>
  <p:slideViewPr>
    <p:cSldViewPr snapToGrid="0" showGuides="1">
      <p:cViewPr varScale="1">
        <p:scale>
          <a:sx n="74" d="100"/>
          <a:sy n="74" d="100"/>
        </p:scale>
        <p:origin x="567" y="30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8D54F5-0115-4024-846C-58E3584DE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29B5EB8-D975-420D-AD03-009D8E50E9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2FA2FF-AC36-478F-B398-33E9B6309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67EA56-17C6-43E4-A1E2-0D7E96461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5C315B-CDDA-432E-BDCF-A389B1710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984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AD3037-0532-44A8-9D9B-91A8B69F5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4FEBA75-42E1-4D9D-A233-EC372CFAF9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6765A2-0114-4D07-AA86-F0331CD58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0ACFA9-B259-4EC4-9842-601C70FCC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2B2CF2-F0AE-41D3-B579-2DF5924B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017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453394A-61C0-4095-961F-436DD20D49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09EEC1-921F-4392-8B56-AA9339E6E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53BE54-7DE2-40D7-973A-C80CC20F6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E75F0F-EA1A-4BA6-8861-AC1FDD0BF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5A1D32-EB1F-412E-B3C0-63ADB3AE9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779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E306EC-8F1E-480D-B97C-6535AE47B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26F17A7-6583-4663-880F-73BE7F77D8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03483D-EC54-488A-848B-CF81734A6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63792B-A3C8-4F40-A0F6-E733779B1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45934B-29EC-41CC-B764-24DAA6883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750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CE1E84-AD88-49F1-A5DD-A49DAFB17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C744C4-0E3D-4F7E-AE0B-557889679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299DFB-43DD-4EBE-9EBE-CBF18789E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1890F5-9302-4814-B79B-72CB97D80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0AB96B-8E20-4B3C-827B-E5C6737DC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14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ADC279-D00E-4313-A2EF-4C819C5EC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0528F7-7C27-45B9-A53A-4102D07258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AF89953-3B46-4401-BAE4-EFD99EF989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E8C8945-B429-4FD6-8365-63A761D98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C0F9D74-E005-4E6B-94EE-83B77F3F1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BFB0EBC-5970-489C-9EBD-30FA53948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01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486E5F-C19D-4EEA-9BFD-1DDF15739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7A8803-F938-4E21-836C-75837530E4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899D030-FABF-4A53-A175-E03C9E051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E0CB74D-C27F-407D-A31D-2D1247C787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5A18D9A-8857-4541-9EBE-E11616204E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F010A27-4A47-4C8E-BD09-E1F4DB69B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2D4223-EA1F-408C-9D59-9C04FBA43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91E3571-D03F-4277-A85D-F8821A009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24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A87E5C-6404-4364-9405-980998557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D237121-CC6B-4BEC-BC2F-9B541494C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F566E76-7316-46FC-B868-118515C6F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2DC049E-8A79-4FE7-B56E-2812DC975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939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82228DF-3A2C-4C78-A8D7-5F0B2F0B1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04B6184-5DAE-406C-94BD-7B874584A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C4FA7F-F528-4C52-9B0B-5BB9C7802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455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5DA813-715B-4FD3-B991-4A8763C7E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6D654C-9C01-4796-98F7-0DDC328A7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90F54F9-F7B2-41DE-9B6C-3E6A335260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A9BFA6-C5D0-4C86-88B9-2BFEC434D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EA76EFC-F417-4EB8-99CB-FA5B21F5D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9C1F0B0-370C-4632-95DF-7812D8C1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01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04C0B-E263-4356-A1B3-1AA1340DF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6DD995A-9359-4EC1-BA7A-6F89AA8548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949A4D3-BF11-4758-BE98-A2ED3564E0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2C1E0B2-1FD5-4022-AD78-245AE7D18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0A123B-881F-4902-BB53-87B6B2454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A746B5-B5B2-4509-98F5-7B827D505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007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1B92411-1CC1-4A34-B2D1-B15E56012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8685F87-AF8D-46B1-B871-B10D08E8C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9B3752-DF30-4130-AFA6-24C398F3E1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7FF2C-92C6-4E80-AC8A-7B1C3CFD173B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636D04-5169-4F84-975D-0D2A2A210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DF2DE3-4ADA-472C-B79B-0A9CEA2B0C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6C648-F36F-48A6-90F8-4E812A55D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02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image" Target="../media/image3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hdphoto" Target="../media/hdphoto1.wdp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microsoft.com/office/2007/relationships/hdphoto" Target="../media/hdphoto1.wdp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终止 16">
            <a:extLst>
              <a:ext uri="{FF2B5EF4-FFF2-40B4-BE49-F238E27FC236}">
                <a16:creationId xmlns:a16="http://schemas.microsoft.com/office/drawing/2014/main" id="{8C024E25-C9B6-493D-9B7C-267650A651F4}"/>
              </a:ext>
            </a:extLst>
          </p:cNvPr>
          <p:cNvSpPr/>
          <p:nvPr/>
        </p:nvSpPr>
        <p:spPr>
          <a:xfrm rot="1300356">
            <a:off x="7974667" y="2829139"/>
            <a:ext cx="678357" cy="616835"/>
          </a:xfrm>
          <a:prstGeom prst="flowChartTerminator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FEB1A029-B152-4E8F-8389-932E4416B160}"/>
              </a:ext>
            </a:extLst>
          </p:cNvPr>
          <p:cNvSpPr/>
          <p:nvPr/>
        </p:nvSpPr>
        <p:spPr>
          <a:xfrm>
            <a:off x="0" y="0"/>
            <a:ext cx="2414426" cy="2464767"/>
          </a:xfrm>
          <a:custGeom>
            <a:avLst/>
            <a:gdLst>
              <a:gd name="connsiteX0" fmla="*/ 0 w 2414426"/>
              <a:gd name="connsiteY0" fmla="*/ 0 h 2464767"/>
              <a:gd name="connsiteX1" fmla="*/ 2308199 w 2414426"/>
              <a:gd name="connsiteY1" fmla="*/ 0 h 2464767"/>
              <a:gd name="connsiteX2" fmla="*/ 2344130 w 2414426"/>
              <a:gd name="connsiteY2" fmla="*/ 145664 h 2464767"/>
              <a:gd name="connsiteX3" fmla="*/ 2414426 w 2414426"/>
              <a:gd name="connsiteY3" fmla="*/ 915429 h 2464767"/>
              <a:gd name="connsiteX4" fmla="*/ 2232958 w 2414426"/>
              <a:gd name="connsiteY4" fmla="*/ 2057052 h 2464767"/>
              <a:gd name="connsiteX5" fmla="*/ 2227489 w 2414426"/>
              <a:gd name="connsiteY5" fmla="*/ 2068165 h 2464767"/>
              <a:gd name="connsiteX6" fmla="*/ 2223867 w 2414426"/>
              <a:gd name="connsiteY6" fmla="*/ 2095271 h 2464767"/>
              <a:gd name="connsiteX7" fmla="*/ 2143910 w 2414426"/>
              <a:gd name="connsiteY7" fmla="*/ 2213387 h 2464767"/>
              <a:gd name="connsiteX8" fmla="*/ 2130317 w 2414426"/>
              <a:gd name="connsiteY8" fmla="*/ 2224052 h 2464767"/>
              <a:gd name="connsiteX9" fmla="*/ 2125234 w 2414426"/>
              <a:gd name="connsiteY9" fmla="*/ 2230274 h 2464767"/>
              <a:gd name="connsiteX10" fmla="*/ 2044931 w 2414426"/>
              <a:gd name="connsiteY10" fmla="*/ 2285059 h 2464767"/>
              <a:gd name="connsiteX11" fmla="*/ 2037556 w 2414426"/>
              <a:gd name="connsiteY11" fmla="*/ 2286304 h 2464767"/>
              <a:gd name="connsiteX12" fmla="*/ 1980812 w 2414426"/>
              <a:gd name="connsiteY12" fmla="*/ 2314983 h 2464767"/>
              <a:gd name="connsiteX13" fmla="*/ 1140429 w 2414426"/>
              <a:gd name="connsiteY13" fmla="*/ 2464767 h 2464767"/>
              <a:gd name="connsiteX14" fmla="*/ 300046 w 2414426"/>
              <a:gd name="connsiteY14" fmla="*/ 2314983 h 2464767"/>
              <a:gd name="connsiteX15" fmla="*/ 248457 w 2414426"/>
              <a:gd name="connsiteY15" fmla="*/ 2288910 h 2464767"/>
              <a:gd name="connsiteX16" fmla="*/ 225657 w 2414426"/>
              <a:gd name="connsiteY16" fmla="*/ 2285059 h 2464767"/>
              <a:gd name="connsiteX17" fmla="*/ 107541 w 2414426"/>
              <a:gd name="connsiteY17" fmla="*/ 2183981 h 2464767"/>
              <a:gd name="connsiteX18" fmla="*/ 105886 w 2414426"/>
              <a:gd name="connsiteY18" fmla="*/ 2181315 h 2464767"/>
              <a:gd name="connsiteX19" fmla="*/ 100327 w 2414426"/>
              <a:gd name="connsiteY19" fmla="*/ 2175575 h 2464767"/>
              <a:gd name="connsiteX20" fmla="*/ 73492 w 2414426"/>
              <a:gd name="connsiteY20" fmla="*/ 2136134 h 2464767"/>
              <a:gd name="connsiteX21" fmla="*/ 59519 w 2414426"/>
              <a:gd name="connsiteY21" fmla="*/ 2101533 h 2464767"/>
              <a:gd name="connsiteX22" fmla="*/ 37629 w 2414426"/>
              <a:gd name="connsiteY22" fmla="*/ 2057052 h 2464767"/>
              <a:gd name="connsiteX23" fmla="*/ 0 w 2414426"/>
              <a:gd name="connsiteY23" fmla="*/ 1960565 h 246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414426" h="2464767">
                <a:moveTo>
                  <a:pt x="0" y="0"/>
                </a:moveTo>
                <a:lnTo>
                  <a:pt x="2308199" y="0"/>
                </a:lnTo>
                <a:lnTo>
                  <a:pt x="2344130" y="145664"/>
                </a:lnTo>
                <a:cubicBezTo>
                  <a:pt x="2388510" y="365392"/>
                  <a:pt x="2414426" y="630282"/>
                  <a:pt x="2414426" y="915429"/>
                </a:cubicBezTo>
                <a:cubicBezTo>
                  <a:pt x="2414426" y="1390674"/>
                  <a:pt x="2342438" y="1809651"/>
                  <a:pt x="2232958" y="2057052"/>
                </a:cubicBezTo>
                <a:lnTo>
                  <a:pt x="2227489" y="2068165"/>
                </a:lnTo>
                <a:lnTo>
                  <a:pt x="2223867" y="2095271"/>
                </a:lnTo>
                <a:cubicBezTo>
                  <a:pt x="2212714" y="2136776"/>
                  <a:pt x="2185241" y="2176458"/>
                  <a:pt x="2143910" y="2213387"/>
                </a:cubicBezTo>
                <a:lnTo>
                  <a:pt x="2130317" y="2224052"/>
                </a:lnTo>
                <a:lnTo>
                  <a:pt x="2125234" y="2230274"/>
                </a:lnTo>
                <a:cubicBezTo>
                  <a:pt x="2099460" y="2257090"/>
                  <a:pt x="2072600" y="2275659"/>
                  <a:pt x="2044931" y="2285059"/>
                </a:cubicBezTo>
                <a:lnTo>
                  <a:pt x="2037556" y="2286304"/>
                </a:lnTo>
                <a:lnTo>
                  <a:pt x="1980812" y="2314983"/>
                </a:lnTo>
                <a:cubicBezTo>
                  <a:pt x="1781067" y="2406456"/>
                  <a:pt x="1478775" y="2464767"/>
                  <a:pt x="1140429" y="2464767"/>
                </a:cubicBezTo>
                <a:cubicBezTo>
                  <a:pt x="802082" y="2464767"/>
                  <a:pt x="499790" y="2406456"/>
                  <a:pt x="300046" y="2314983"/>
                </a:cubicBezTo>
                <a:lnTo>
                  <a:pt x="248457" y="2288910"/>
                </a:lnTo>
                <a:lnTo>
                  <a:pt x="225657" y="2285059"/>
                </a:lnTo>
                <a:cubicBezTo>
                  <a:pt x="184152" y="2270959"/>
                  <a:pt x="144470" y="2236229"/>
                  <a:pt x="107541" y="2183981"/>
                </a:cubicBezTo>
                <a:lnTo>
                  <a:pt x="105886" y="2181315"/>
                </a:lnTo>
                <a:lnTo>
                  <a:pt x="100327" y="2175575"/>
                </a:lnTo>
                <a:cubicBezTo>
                  <a:pt x="89721" y="2162688"/>
                  <a:pt x="80745" y="2149529"/>
                  <a:pt x="73492" y="2136134"/>
                </a:cubicBezTo>
                <a:lnTo>
                  <a:pt x="59519" y="2101533"/>
                </a:lnTo>
                <a:lnTo>
                  <a:pt x="37629" y="2057052"/>
                </a:lnTo>
                <a:lnTo>
                  <a:pt x="0" y="1960565"/>
                </a:lnTo>
                <a:close/>
              </a:path>
            </a:pathLst>
          </a:custGeom>
          <a:solidFill>
            <a:srgbClr val="918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流程图: 终止 9">
            <a:extLst>
              <a:ext uri="{FF2B5EF4-FFF2-40B4-BE49-F238E27FC236}">
                <a16:creationId xmlns:a16="http://schemas.microsoft.com/office/drawing/2014/main" id="{5F6A048A-942C-4410-8AFF-DA42320A903E}"/>
              </a:ext>
            </a:extLst>
          </p:cNvPr>
          <p:cNvSpPr/>
          <p:nvPr/>
        </p:nvSpPr>
        <p:spPr>
          <a:xfrm>
            <a:off x="1387011" y="-1"/>
            <a:ext cx="174661" cy="3780890"/>
          </a:xfrm>
          <a:prstGeom prst="flowChartTerminator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50CC09F-7E67-48A1-ABA9-7F495A13DBA9}"/>
              </a:ext>
            </a:extLst>
          </p:cNvPr>
          <p:cNvSpPr/>
          <p:nvPr/>
        </p:nvSpPr>
        <p:spPr>
          <a:xfrm rot="16200000">
            <a:off x="8747200" y="-2342224"/>
            <a:ext cx="1102576" cy="5787023"/>
          </a:xfrm>
          <a:custGeom>
            <a:avLst/>
            <a:gdLst>
              <a:gd name="connsiteX0" fmla="*/ 1102576 w 1102576"/>
              <a:gd name="connsiteY0" fmla="*/ 5787023 h 5787023"/>
              <a:gd name="connsiteX1" fmla="*/ 464077 w 1102576"/>
              <a:gd name="connsiteY1" fmla="*/ 5787023 h 5787023"/>
              <a:gd name="connsiteX2" fmla="*/ 313317 w 1102576"/>
              <a:gd name="connsiteY2" fmla="*/ 5411816 h 5787023"/>
              <a:gd name="connsiteX3" fmla="*/ 0 w 1102576"/>
              <a:gd name="connsiteY3" fmla="*/ 3265159 h 5787023"/>
              <a:gd name="connsiteX4" fmla="*/ 1099875 w 1102576"/>
              <a:gd name="connsiteY4" fmla="*/ 0 h 5787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576" h="5787023">
                <a:moveTo>
                  <a:pt x="1102576" y="5787023"/>
                </a:moveTo>
                <a:lnTo>
                  <a:pt x="464077" y="5787023"/>
                </a:lnTo>
                <a:lnTo>
                  <a:pt x="313317" y="5411816"/>
                </a:lnTo>
                <a:cubicBezTo>
                  <a:pt x="116998" y="4830625"/>
                  <a:pt x="61" y="4078072"/>
                  <a:pt x="0" y="3265159"/>
                </a:cubicBezTo>
                <a:cubicBezTo>
                  <a:pt x="-121" y="1641814"/>
                  <a:pt x="465910" y="258325"/>
                  <a:pt x="1099875" y="0"/>
                </a:cubicBezTo>
                <a:close/>
              </a:path>
            </a:pathLst>
          </a:custGeom>
          <a:solidFill>
            <a:srgbClr val="ADB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DC655E23-E1E3-4D4E-BF36-FF36AB5E162B}"/>
              </a:ext>
            </a:extLst>
          </p:cNvPr>
          <p:cNvSpPr/>
          <p:nvPr/>
        </p:nvSpPr>
        <p:spPr>
          <a:xfrm rot="11916996">
            <a:off x="10095550" y="3842704"/>
            <a:ext cx="2484431" cy="3463833"/>
          </a:xfrm>
          <a:custGeom>
            <a:avLst/>
            <a:gdLst>
              <a:gd name="connsiteX0" fmla="*/ 1882819 w 2484431"/>
              <a:gd name="connsiteY0" fmla="*/ 3349750 h 3463833"/>
              <a:gd name="connsiteX1" fmla="*/ 1210434 w 2484431"/>
              <a:gd name="connsiteY1" fmla="*/ 3463833 h 3463833"/>
              <a:gd name="connsiteX2" fmla="*/ 964472 w 2484431"/>
              <a:gd name="connsiteY2" fmla="*/ 3450136 h 3463833"/>
              <a:gd name="connsiteX3" fmla="*/ 896461 w 2484431"/>
              <a:gd name="connsiteY3" fmla="*/ 3440431 h 3463833"/>
              <a:gd name="connsiteX4" fmla="*/ 0 w 2484431"/>
              <a:gd name="connsiteY4" fmla="*/ 779203 h 3463833"/>
              <a:gd name="connsiteX5" fmla="*/ 2313136 w 2484431"/>
              <a:gd name="connsiteY5" fmla="*/ 0 h 3463833"/>
              <a:gd name="connsiteX6" fmla="*/ 2334647 w 2484431"/>
              <a:gd name="connsiteY6" fmla="*/ 69918 h 3463833"/>
              <a:gd name="connsiteX7" fmla="*/ 2484431 w 2484431"/>
              <a:gd name="connsiteY7" fmla="*/ 1450469 h 3463833"/>
              <a:gd name="connsiteX8" fmla="*/ 2302963 w 2484431"/>
              <a:gd name="connsiteY8" fmla="*/ 2934008 h 3463833"/>
              <a:gd name="connsiteX9" fmla="*/ 2297494 w 2484431"/>
              <a:gd name="connsiteY9" fmla="*/ 2948449 h 3463833"/>
              <a:gd name="connsiteX10" fmla="*/ 2293872 w 2484431"/>
              <a:gd name="connsiteY10" fmla="*/ 2983673 h 3463833"/>
              <a:gd name="connsiteX11" fmla="*/ 2213915 w 2484431"/>
              <a:gd name="connsiteY11" fmla="*/ 3137165 h 3463833"/>
              <a:gd name="connsiteX12" fmla="*/ 2200322 w 2484431"/>
              <a:gd name="connsiteY12" fmla="*/ 3151024 h 3463833"/>
              <a:gd name="connsiteX13" fmla="*/ 2195239 w 2484431"/>
              <a:gd name="connsiteY13" fmla="*/ 3159110 h 3463833"/>
              <a:gd name="connsiteX14" fmla="*/ 2114936 w 2484431"/>
              <a:gd name="connsiteY14" fmla="*/ 3230302 h 3463833"/>
              <a:gd name="connsiteX15" fmla="*/ 2107561 w 2484431"/>
              <a:gd name="connsiteY15" fmla="*/ 3231920 h 3463833"/>
              <a:gd name="connsiteX16" fmla="*/ 2050817 w 2484431"/>
              <a:gd name="connsiteY16" fmla="*/ 3269189 h 3463833"/>
              <a:gd name="connsiteX17" fmla="*/ 1882819 w 2484431"/>
              <a:gd name="connsiteY17" fmla="*/ 3349750 h 3463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84431" h="3463833">
                <a:moveTo>
                  <a:pt x="1882819" y="3349750"/>
                </a:moveTo>
                <a:cubicBezTo>
                  <a:pt x="1697673" y="3421209"/>
                  <a:pt x="1464193" y="3463833"/>
                  <a:pt x="1210434" y="3463833"/>
                </a:cubicBezTo>
                <a:cubicBezTo>
                  <a:pt x="1125847" y="3463833"/>
                  <a:pt x="1043514" y="3459097"/>
                  <a:pt x="964472" y="3450136"/>
                </a:cubicBezTo>
                <a:lnTo>
                  <a:pt x="896461" y="3440431"/>
                </a:lnTo>
                <a:lnTo>
                  <a:pt x="0" y="779203"/>
                </a:lnTo>
                <a:lnTo>
                  <a:pt x="2313136" y="0"/>
                </a:lnTo>
                <a:lnTo>
                  <a:pt x="2334647" y="69918"/>
                </a:lnTo>
                <a:cubicBezTo>
                  <a:pt x="2426121" y="398051"/>
                  <a:pt x="2484431" y="894646"/>
                  <a:pt x="2484431" y="1450469"/>
                </a:cubicBezTo>
                <a:cubicBezTo>
                  <a:pt x="2484431" y="2068049"/>
                  <a:pt x="2412443" y="2612510"/>
                  <a:pt x="2302963" y="2934008"/>
                </a:cubicBezTo>
                <a:lnTo>
                  <a:pt x="2297494" y="2948449"/>
                </a:lnTo>
                <a:lnTo>
                  <a:pt x="2293872" y="2983673"/>
                </a:lnTo>
                <a:cubicBezTo>
                  <a:pt x="2282719" y="3037609"/>
                  <a:pt x="2255246" y="3089175"/>
                  <a:pt x="2213915" y="3137165"/>
                </a:cubicBezTo>
                <a:lnTo>
                  <a:pt x="2200322" y="3151024"/>
                </a:lnTo>
                <a:lnTo>
                  <a:pt x="2195239" y="3159110"/>
                </a:lnTo>
                <a:cubicBezTo>
                  <a:pt x="2169465" y="3193957"/>
                  <a:pt x="2142605" y="3218087"/>
                  <a:pt x="2114936" y="3230302"/>
                </a:cubicBezTo>
                <a:lnTo>
                  <a:pt x="2107561" y="3231920"/>
                </a:lnTo>
                <a:lnTo>
                  <a:pt x="2050817" y="3269189"/>
                </a:lnTo>
                <a:cubicBezTo>
                  <a:pt x="2000881" y="3298906"/>
                  <a:pt x="1944535" y="3325930"/>
                  <a:pt x="1882819" y="3349750"/>
                </a:cubicBezTo>
                <a:close/>
              </a:path>
            </a:pathLst>
          </a:custGeom>
          <a:solidFill>
            <a:srgbClr val="ADB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流程图: 终止 21">
            <a:extLst>
              <a:ext uri="{FF2B5EF4-FFF2-40B4-BE49-F238E27FC236}">
                <a16:creationId xmlns:a16="http://schemas.microsoft.com/office/drawing/2014/main" id="{C185F769-6ADA-48D8-9046-8DEB991DC79D}"/>
              </a:ext>
            </a:extLst>
          </p:cNvPr>
          <p:cNvSpPr/>
          <p:nvPr/>
        </p:nvSpPr>
        <p:spPr>
          <a:xfrm rot="5400000">
            <a:off x="9914973" y="3628441"/>
            <a:ext cx="178432" cy="4375621"/>
          </a:xfrm>
          <a:prstGeom prst="flowChartTerminator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终止 22">
            <a:extLst>
              <a:ext uri="{FF2B5EF4-FFF2-40B4-BE49-F238E27FC236}">
                <a16:creationId xmlns:a16="http://schemas.microsoft.com/office/drawing/2014/main" id="{4F5F6370-AE79-4EE3-932C-148094524799}"/>
              </a:ext>
            </a:extLst>
          </p:cNvPr>
          <p:cNvSpPr/>
          <p:nvPr/>
        </p:nvSpPr>
        <p:spPr>
          <a:xfrm rot="5400000">
            <a:off x="10672117" y="4835606"/>
            <a:ext cx="152186" cy="2887579"/>
          </a:xfrm>
          <a:prstGeom prst="flowChartTerminator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EAF57AE5-8B28-4131-BA55-E1D30C9BD126}"/>
              </a:ext>
            </a:extLst>
          </p:cNvPr>
          <p:cNvSpPr/>
          <p:nvPr/>
        </p:nvSpPr>
        <p:spPr>
          <a:xfrm rot="1133560">
            <a:off x="-356021" y="5505877"/>
            <a:ext cx="4857158" cy="2046699"/>
          </a:xfrm>
          <a:custGeom>
            <a:avLst/>
            <a:gdLst>
              <a:gd name="connsiteX0" fmla="*/ 165725 w 4857158"/>
              <a:gd name="connsiteY0" fmla="*/ 298554 h 2046699"/>
              <a:gd name="connsiteX1" fmla="*/ 2198728 w 4857158"/>
              <a:gd name="connsiteY1" fmla="*/ 0 h 2046699"/>
              <a:gd name="connsiteX2" fmla="*/ 4848968 w 4857158"/>
              <a:gd name="connsiteY2" fmla="*/ 576434 h 2046699"/>
              <a:gd name="connsiteX3" fmla="*/ 4857158 w 4857158"/>
              <a:gd name="connsiteY3" fmla="*/ 581949 h 2046699"/>
              <a:gd name="connsiteX4" fmla="*/ 577187 w 4857158"/>
              <a:gd name="connsiteY4" fmla="*/ 2046699 h 2046699"/>
              <a:gd name="connsiteX5" fmla="*/ 0 w 4857158"/>
              <a:gd name="connsiteY5" fmla="*/ 360169 h 2046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7158" h="2046699">
                <a:moveTo>
                  <a:pt x="165725" y="298554"/>
                </a:moveTo>
                <a:cubicBezTo>
                  <a:pt x="718196" y="112041"/>
                  <a:pt x="1426477" y="0"/>
                  <a:pt x="2198728" y="0"/>
                </a:cubicBezTo>
                <a:cubicBezTo>
                  <a:pt x="3301944" y="0"/>
                  <a:pt x="4274609" y="228655"/>
                  <a:pt x="4848968" y="576434"/>
                </a:cubicBezTo>
                <a:lnTo>
                  <a:pt x="4857158" y="581949"/>
                </a:lnTo>
                <a:lnTo>
                  <a:pt x="577187" y="2046699"/>
                </a:lnTo>
                <a:lnTo>
                  <a:pt x="0" y="360169"/>
                </a:lnTo>
                <a:close/>
              </a:path>
            </a:pathLst>
          </a:custGeom>
          <a:solidFill>
            <a:srgbClr val="EB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流程图: 接点 29">
            <a:extLst>
              <a:ext uri="{FF2B5EF4-FFF2-40B4-BE49-F238E27FC236}">
                <a16:creationId xmlns:a16="http://schemas.microsoft.com/office/drawing/2014/main" id="{D6444421-C907-4C4B-82A9-69BF06097778}"/>
              </a:ext>
            </a:extLst>
          </p:cNvPr>
          <p:cNvSpPr/>
          <p:nvPr/>
        </p:nvSpPr>
        <p:spPr>
          <a:xfrm>
            <a:off x="783639" y="4546040"/>
            <a:ext cx="1206743" cy="1270211"/>
          </a:xfrm>
          <a:prstGeom prst="flowChartConnector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EF5388B-5A5B-4D55-B9CB-B19DCB951864}"/>
              </a:ext>
            </a:extLst>
          </p:cNvPr>
          <p:cNvSpPr/>
          <p:nvPr/>
        </p:nvSpPr>
        <p:spPr>
          <a:xfrm>
            <a:off x="3673956" y="2976201"/>
            <a:ext cx="59337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6000" spc="300" dirty="0">
                <a:solidFill>
                  <a:srgbClr val="918F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复旦</a:t>
            </a:r>
            <a:r>
              <a:rPr lang="en-US" altLang="zh-CN" sz="6000" spc="300" dirty="0">
                <a:solidFill>
                  <a:srgbClr val="918F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PPT</a:t>
            </a:r>
            <a:r>
              <a:rPr lang="zh-CN" altLang="en-US" sz="6000" spc="300" dirty="0">
                <a:solidFill>
                  <a:srgbClr val="918F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模板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F64227B-546A-40BE-A397-C8FD41C8C7DD}"/>
              </a:ext>
            </a:extLst>
          </p:cNvPr>
          <p:cNvSpPr txBox="1"/>
          <p:nvPr/>
        </p:nvSpPr>
        <p:spPr>
          <a:xfrm>
            <a:off x="4460366" y="1665808"/>
            <a:ext cx="32712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rgbClr val="ADB9C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2021</a:t>
            </a:r>
            <a:endParaRPr lang="zh-CN" altLang="en-US" sz="7200" dirty="0">
              <a:solidFill>
                <a:srgbClr val="ADB9C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4933E947-2D08-45C0-8D2E-BC817DB8BC53}"/>
              </a:ext>
            </a:extLst>
          </p:cNvPr>
          <p:cNvCxnSpPr>
            <a:cxnSpLocks/>
          </p:cNvCxnSpPr>
          <p:nvPr/>
        </p:nvCxnSpPr>
        <p:spPr>
          <a:xfrm>
            <a:off x="3356673" y="4186990"/>
            <a:ext cx="5386274" cy="0"/>
          </a:xfrm>
          <a:prstGeom prst="line">
            <a:avLst/>
          </a:prstGeom>
          <a:ln w="12700">
            <a:solidFill>
              <a:srgbClr val="EBD9D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接点 11">
            <a:extLst>
              <a:ext uri="{FF2B5EF4-FFF2-40B4-BE49-F238E27FC236}">
                <a16:creationId xmlns:a16="http://schemas.microsoft.com/office/drawing/2014/main" id="{8E5F6036-41AC-4B1F-B8B1-E8720CFB0B48}"/>
              </a:ext>
            </a:extLst>
          </p:cNvPr>
          <p:cNvSpPr/>
          <p:nvPr/>
        </p:nvSpPr>
        <p:spPr>
          <a:xfrm>
            <a:off x="9425791" y="576129"/>
            <a:ext cx="765425" cy="719191"/>
          </a:xfrm>
          <a:prstGeom prst="flowChartConnector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接点 17">
            <a:extLst>
              <a:ext uri="{FF2B5EF4-FFF2-40B4-BE49-F238E27FC236}">
                <a16:creationId xmlns:a16="http://schemas.microsoft.com/office/drawing/2014/main" id="{898C125A-A848-4096-BA4F-D1C562A59ED9}"/>
              </a:ext>
            </a:extLst>
          </p:cNvPr>
          <p:cNvSpPr/>
          <p:nvPr/>
        </p:nvSpPr>
        <p:spPr>
          <a:xfrm>
            <a:off x="2293623" y="5372100"/>
            <a:ext cx="561473" cy="513032"/>
          </a:xfrm>
          <a:prstGeom prst="flowChartConnector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接点 18">
            <a:extLst>
              <a:ext uri="{FF2B5EF4-FFF2-40B4-BE49-F238E27FC236}">
                <a16:creationId xmlns:a16="http://schemas.microsoft.com/office/drawing/2014/main" id="{CABE7E7B-F1BD-43FF-B441-41567368444F}"/>
              </a:ext>
            </a:extLst>
          </p:cNvPr>
          <p:cNvSpPr/>
          <p:nvPr/>
        </p:nvSpPr>
        <p:spPr>
          <a:xfrm>
            <a:off x="2002921" y="650162"/>
            <a:ext cx="858202" cy="904828"/>
          </a:xfrm>
          <a:prstGeom prst="flowChartConnector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586F4CA6-38AD-4433-9B3C-485AA98CE9BF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038" y="40640"/>
            <a:ext cx="1164703" cy="98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55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8CBA1F5-71B2-40BA-8E7B-CDFE0D678EDF}"/>
              </a:ext>
            </a:extLst>
          </p:cNvPr>
          <p:cNvSpPr/>
          <p:nvPr/>
        </p:nvSpPr>
        <p:spPr>
          <a:xfrm rot="6452684">
            <a:off x="6816353" y="4594119"/>
            <a:ext cx="3043384" cy="2327609"/>
          </a:xfrm>
          <a:custGeom>
            <a:avLst/>
            <a:gdLst>
              <a:gd name="connsiteX0" fmla="*/ 0 w 3043384"/>
              <a:gd name="connsiteY0" fmla="*/ 2327609 h 2327609"/>
              <a:gd name="connsiteX1" fmla="*/ 581902 w 3043384"/>
              <a:gd name="connsiteY1" fmla="*/ 0 h 2327609"/>
              <a:gd name="connsiteX2" fmla="*/ 2307493 w 3043384"/>
              <a:gd name="connsiteY2" fmla="*/ 0 h 2327609"/>
              <a:gd name="connsiteX3" fmla="*/ 3043384 w 3043384"/>
              <a:gd name="connsiteY3" fmla="*/ 2327609 h 232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3384" h="2327609">
                <a:moveTo>
                  <a:pt x="0" y="2327609"/>
                </a:moveTo>
                <a:lnTo>
                  <a:pt x="581902" y="0"/>
                </a:lnTo>
                <a:lnTo>
                  <a:pt x="2307493" y="0"/>
                </a:lnTo>
                <a:lnTo>
                  <a:pt x="3043384" y="2327609"/>
                </a:lnTo>
                <a:close/>
              </a:path>
            </a:pathLst>
          </a:custGeom>
          <a:solidFill>
            <a:srgbClr val="918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梯形 16">
            <a:extLst>
              <a:ext uri="{FF2B5EF4-FFF2-40B4-BE49-F238E27FC236}">
                <a16:creationId xmlns:a16="http://schemas.microsoft.com/office/drawing/2014/main" id="{488E0477-D06C-4603-8D7A-203D39EB857D}"/>
              </a:ext>
            </a:extLst>
          </p:cNvPr>
          <p:cNvSpPr/>
          <p:nvPr/>
        </p:nvSpPr>
        <p:spPr>
          <a:xfrm rot="7797193">
            <a:off x="7013535" y="2980073"/>
            <a:ext cx="3308272" cy="2528968"/>
          </a:xfrm>
          <a:prstGeom prst="trapezoid">
            <a:avLst/>
          </a:prstGeom>
          <a:solidFill>
            <a:srgbClr val="EB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梯形 18">
            <a:extLst>
              <a:ext uri="{FF2B5EF4-FFF2-40B4-BE49-F238E27FC236}">
                <a16:creationId xmlns:a16="http://schemas.microsoft.com/office/drawing/2014/main" id="{CFA9AA68-AFB8-487F-A0EE-A6DE85F9CFF9}"/>
              </a:ext>
            </a:extLst>
          </p:cNvPr>
          <p:cNvSpPr/>
          <p:nvPr/>
        </p:nvSpPr>
        <p:spPr>
          <a:xfrm rot="10197398">
            <a:off x="8366075" y="1753237"/>
            <a:ext cx="3699980" cy="2831500"/>
          </a:xfrm>
          <a:prstGeom prst="trapezoi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802F888-44C5-4AA3-ABCB-0FAE101EDD0C}"/>
              </a:ext>
            </a:extLst>
          </p:cNvPr>
          <p:cNvSpPr/>
          <p:nvPr/>
        </p:nvSpPr>
        <p:spPr>
          <a:xfrm rot="11604419">
            <a:off x="10165730" y="1452843"/>
            <a:ext cx="2414054" cy="3061152"/>
          </a:xfrm>
          <a:custGeom>
            <a:avLst/>
            <a:gdLst>
              <a:gd name="connsiteX0" fmla="*/ 2414054 w 2414054"/>
              <a:gd name="connsiteY0" fmla="*/ 3061152 h 3061152"/>
              <a:gd name="connsiteX1" fmla="*/ 729664 w 2414054"/>
              <a:gd name="connsiteY1" fmla="*/ 3061152 h 3061152"/>
              <a:gd name="connsiteX2" fmla="*/ 0 w 2414054"/>
              <a:gd name="connsiteY2" fmla="*/ 0 h 3061152"/>
              <a:gd name="connsiteX3" fmla="*/ 1648766 w 2414054"/>
              <a:gd name="connsiteY3" fmla="*/ 0 h 3061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4054" h="3061152">
                <a:moveTo>
                  <a:pt x="2414054" y="3061152"/>
                </a:moveTo>
                <a:lnTo>
                  <a:pt x="729664" y="3061152"/>
                </a:lnTo>
                <a:lnTo>
                  <a:pt x="0" y="0"/>
                </a:lnTo>
                <a:lnTo>
                  <a:pt x="1648766" y="0"/>
                </a:lnTo>
                <a:close/>
              </a:path>
            </a:pathLst>
          </a:custGeom>
          <a:solidFill>
            <a:srgbClr val="ADB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DF3B64E-2D73-4C28-BAD0-769F51F44D82}"/>
              </a:ext>
            </a:extLst>
          </p:cNvPr>
          <p:cNvSpPr/>
          <p:nvPr/>
        </p:nvSpPr>
        <p:spPr>
          <a:xfrm>
            <a:off x="8899210" y="3937554"/>
            <a:ext cx="3292791" cy="2920447"/>
          </a:xfrm>
          <a:custGeom>
            <a:avLst/>
            <a:gdLst>
              <a:gd name="connsiteX0" fmla="*/ 1800000 w 3292791"/>
              <a:gd name="connsiteY0" fmla="*/ 0 h 2920447"/>
              <a:gd name="connsiteX1" fmla="*/ 3292588 w 3292791"/>
              <a:gd name="connsiteY1" fmla="*/ 793603 h 2920447"/>
              <a:gd name="connsiteX2" fmla="*/ 3292791 w 3292791"/>
              <a:gd name="connsiteY2" fmla="*/ 793936 h 2920447"/>
              <a:gd name="connsiteX3" fmla="*/ 3292791 w 3292791"/>
              <a:gd name="connsiteY3" fmla="*/ 2806064 h 2920447"/>
              <a:gd name="connsiteX4" fmla="*/ 3292588 w 3292791"/>
              <a:gd name="connsiteY4" fmla="*/ 2806398 h 2920447"/>
              <a:gd name="connsiteX5" fmla="*/ 3205159 w 3292791"/>
              <a:gd name="connsiteY5" fmla="*/ 2920447 h 2920447"/>
              <a:gd name="connsiteX6" fmla="*/ 392696 w 3292791"/>
              <a:gd name="connsiteY6" fmla="*/ 2920447 h 2920447"/>
              <a:gd name="connsiteX7" fmla="*/ 307412 w 3292791"/>
              <a:gd name="connsiteY7" fmla="*/ 2806398 h 2920447"/>
              <a:gd name="connsiteX8" fmla="*/ 0 w 3292791"/>
              <a:gd name="connsiteY8" fmla="*/ 1800000 h 2920447"/>
              <a:gd name="connsiteX9" fmla="*/ 1800000 w 3292791"/>
              <a:gd name="connsiteY9" fmla="*/ 0 h 292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92791" h="2920447">
                <a:moveTo>
                  <a:pt x="1800000" y="0"/>
                </a:moveTo>
                <a:cubicBezTo>
                  <a:pt x="2421321" y="0"/>
                  <a:pt x="2969115" y="314800"/>
                  <a:pt x="3292588" y="793603"/>
                </a:cubicBezTo>
                <a:lnTo>
                  <a:pt x="3292791" y="793936"/>
                </a:lnTo>
                <a:lnTo>
                  <a:pt x="3292791" y="2806064"/>
                </a:lnTo>
                <a:lnTo>
                  <a:pt x="3292588" y="2806398"/>
                </a:lnTo>
                <a:lnTo>
                  <a:pt x="3205159" y="2920447"/>
                </a:lnTo>
                <a:lnTo>
                  <a:pt x="392696" y="2920447"/>
                </a:lnTo>
                <a:lnTo>
                  <a:pt x="307412" y="2806398"/>
                </a:lnTo>
                <a:cubicBezTo>
                  <a:pt x="113328" y="2519116"/>
                  <a:pt x="0" y="2172793"/>
                  <a:pt x="0" y="1800000"/>
                </a:cubicBezTo>
                <a:cubicBezTo>
                  <a:pt x="0" y="805887"/>
                  <a:pt x="805887" y="0"/>
                  <a:pt x="180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流程图: 终止 10">
            <a:extLst>
              <a:ext uri="{FF2B5EF4-FFF2-40B4-BE49-F238E27FC236}">
                <a16:creationId xmlns:a16="http://schemas.microsoft.com/office/drawing/2014/main" id="{3842BEF1-799C-4FA6-AA44-4CCBE0149FD2}"/>
              </a:ext>
            </a:extLst>
          </p:cNvPr>
          <p:cNvSpPr/>
          <p:nvPr/>
        </p:nvSpPr>
        <p:spPr>
          <a:xfrm>
            <a:off x="1987200" y="288099"/>
            <a:ext cx="2822793" cy="388307"/>
          </a:xfrm>
          <a:prstGeom prst="flowChartTerminator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8E44D3-1F9C-4A83-97E7-0FE77B664524}"/>
              </a:ext>
            </a:extLst>
          </p:cNvPr>
          <p:cNvSpPr txBox="1"/>
          <p:nvPr/>
        </p:nvSpPr>
        <p:spPr>
          <a:xfrm>
            <a:off x="2399947" y="1586949"/>
            <a:ext cx="4820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hnschrift Light Condensed" panose="020B0502040204020203" pitchFamily="34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PART </a:t>
            </a:r>
            <a:r>
              <a:rPr lang="en-US" altLang="zh-CN" sz="4800" dirty="0">
                <a:solidFill>
                  <a:prstClr val="black">
                    <a:lumMod val="50000"/>
                    <a:lumOff val="50000"/>
                  </a:prstClr>
                </a:solidFill>
                <a:latin typeface="Bahnschrift Light Condensed" panose="020B0502040204020203" pitchFamily="34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FOUR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Bahnschrift Light Condensed" panose="020B0502040204020203" pitchFamily="34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89CA7B-2270-4405-A64E-A0978DFBE1B4}"/>
              </a:ext>
            </a:extLst>
          </p:cNvPr>
          <p:cNvSpPr txBox="1"/>
          <p:nvPr/>
        </p:nvSpPr>
        <p:spPr>
          <a:xfrm>
            <a:off x="981427" y="2633335"/>
            <a:ext cx="5226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788DA8"/>
                </a:solidFill>
                <a:effectLst/>
                <a:uLnTx/>
                <a:uFillTx/>
                <a:latin typeface="MS UI Gothic" panose="020B0600070205080204" pitchFamily="34" charset="-128"/>
                <a:ea typeface="MS UI Gothic" panose="020B0600070205080204" pitchFamily="34" charset="-128"/>
                <a:cs typeface="851tegakizatsu" panose="02000600000000000000" pitchFamily="2" charset="-122"/>
              </a:rPr>
              <a:t>输入您需要的主题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8EC4084-64B5-4202-BA3D-E47BC5BCF28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696" y="4483419"/>
            <a:ext cx="2435025" cy="205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942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>
            <a:extLst>
              <a:ext uri="{FF2B5EF4-FFF2-40B4-BE49-F238E27FC236}">
                <a16:creationId xmlns:a16="http://schemas.microsoft.com/office/drawing/2014/main" id="{19E825B0-707B-4BA6-9814-859686E28701}"/>
              </a:ext>
            </a:extLst>
          </p:cNvPr>
          <p:cNvSpPr/>
          <p:nvPr/>
        </p:nvSpPr>
        <p:spPr>
          <a:xfrm>
            <a:off x="6356733" y="611436"/>
            <a:ext cx="6397128" cy="6246564"/>
          </a:xfrm>
          <a:prstGeom prst="diamond">
            <a:avLst/>
          </a:prstGeom>
          <a:blipFill dpi="0" rotWithShape="1">
            <a:blip r:embed="rId2"/>
            <a:srcRect/>
            <a:stretch>
              <a:fillRect r="-10000" b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>
            <a:extLst>
              <a:ext uri="{FF2B5EF4-FFF2-40B4-BE49-F238E27FC236}">
                <a16:creationId xmlns:a16="http://schemas.microsoft.com/office/drawing/2014/main" id="{F729E9ED-C897-4BA7-B486-12057408214B}"/>
              </a:ext>
            </a:extLst>
          </p:cNvPr>
          <p:cNvSpPr/>
          <p:nvPr/>
        </p:nvSpPr>
        <p:spPr>
          <a:xfrm>
            <a:off x="2636704" y="4357171"/>
            <a:ext cx="6397128" cy="6246564"/>
          </a:xfrm>
          <a:prstGeom prst="diamond">
            <a:avLst/>
          </a:prstGeom>
          <a:blipFill>
            <a:blip r:embed="rId3"/>
            <a:stretch>
              <a:fillRect r="-10000" b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6F3B7A80-506A-4470-9DD1-8BD7389504D6}"/>
              </a:ext>
            </a:extLst>
          </p:cNvPr>
          <p:cNvSpPr/>
          <p:nvPr/>
        </p:nvSpPr>
        <p:spPr>
          <a:xfrm>
            <a:off x="10214474" y="-3123282"/>
            <a:ext cx="6397128" cy="6246564"/>
          </a:xfrm>
          <a:prstGeom prst="diamond">
            <a:avLst/>
          </a:prstGeom>
          <a:blipFill>
            <a:blip r:embed="rId4"/>
            <a:stretch>
              <a:fillRect r="-10000" b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半闭框 4">
            <a:extLst>
              <a:ext uri="{FF2B5EF4-FFF2-40B4-BE49-F238E27FC236}">
                <a16:creationId xmlns:a16="http://schemas.microsoft.com/office/drawing/2014/main" id="{45C985A9-95E7-4580-9902-1F5D7A6D11C3}"/>
              </a:ext>
            </a:extLst>
          </p:cNvPr>
          <p:cNvSpPr/>
          <p:nvPr/>
        </p:nvSpPr>
        <p:spPr>
          <a:xfrm rot="13463146">
            <a:off x="3251338" y="-2807319"/>
            <a:ext cx="4798299" cy="4357652"/>
          </a:xfrm>
          <a:prstGeom prst="halfFrame">
            <a:avLst>
              <a:gd name="adj1" fmla="val 6689"/>
              <a:gd name="adj2" fmla="val 703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2">
            <a:extLst>
              <a:ext uri="{FF2B5EF4-FFF2-40B4-BE49-F238E27FC236}">
                <a16:creationId xmlns:a16="http://schemas.microsoft.com/office/drawing/2014/main" id="{8DA52B15-E0C1-4987-B1EF-52DAE91E79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696" y="2295140"/>
            <a:ext cx="4918364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8E939A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请输入您需要的内容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01C2A9-E61A-4DE1-BF16-C5F1C7286F5D}"/>
              </a:ext>
            </a:extLst>
          </p:cNvPr>
          <p:cNvSpPr txBox="1"/>
          <p:nvPr/>
        </p:nvSpPr>
        <p:spPr>
          <a:xfrm>
            <a:off x="427594" y="3648405"/>
            <a:ext cx="474880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请输入您需要的内容，字体和颜色均可根据您的需要更改。请输入您需要的内容，字体和颜色均可根据您的需要更改。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9B4E706-18BD-4752-BA0B-77A257E09BF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89" y="132447"/>
            <a:ext cx="1396954" cy="117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508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7D846F0-9BCA-4ED4-8572-3945D50B4A8A}"/>
              </a:ext>
            </a:extLst>
          </p:cNvPr>
          <p:cNvSpPr/>
          <p:nvPr/>
        </p:nvSpPr>
        <p:spPr>
          <a:xfrm>
            <a:off x="3187125" y="5686972"/>
            <a:ext cx="5003182" cy="1171029"/>
          </a:xfrm>
          <a:custGeom>
            <a:avLst/>
            <a:gdLst>
              <a:gd name="connsiteX0" fmla="*/ 2501592 w 5003182"/>
              <a:gd name="connsiteY0" fmla="*/ 0 h 1171029"/>
              <a:gd name="connsiteX1" fmla="*/ 4957093 w 5003182"/>
              <a:gd name="connsiteY1" fmla="*/ 1111851 h 1171029"/>
              <a:gd name="connsiteX2" fmla="*/ 5003182 w 5003182"/>
              <a:gd name="connsiteY2" fmla="*/ 1171029 h 1171029"/>
              <a:gd name="connsiteX3" fmla="*/ 0 w 5003182"/>
              <a:gd name="connsiteY3" fmla="*/ 1171029 h 1171029"/>
              <a:gd name="connsiteX4" fmla="*/ 46090 w 5003182"/>
              <a:gd name="connsiteY4" fmla="*/ 1111851 h 1171029"/>
              <a:gd name="connsiteX5" fmla="*/ 2501592 w 5003182"/>
              <a:gd name="connsiteY5" fmla="*/ 0 h 1171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3182" h="1171029">
                <a:moveTo>
                  <a:pt x="2501592" y="0"/>
                </a:moveTo>
                <a:cubicBezTo>
                  <a:pt x="3490159" y="0"/>
                  <a:pt x="4373440" y="432816"/>
                  <a:pt x="4957093" y="1111851"/>
                </a:cubicBezTo>
                <a:lnTo>
                  <a:pt x="5003182" y="1171029"/>
                </a:lnTo>
                <a:lnTo>
                  <a:pt x="0" y="1171029"/>
                </a:lnTo>
                <a:lnTo>
                  <a:pt x="46090" y="1111851"/>
                </a:lnTo>
                <a:cubicBezTo>
                  <a:pt x="629743" y="432816"/>
                  <a:pt x="1513024" y="0"/>
                  <a:pt x="2501592" y="0"/>
                </a:cubicBezTo>
                <a:close/>
              </a:path>
            </a:pathLst>
          </a:custGeom>
          <a:solidFill>
            <a:srgbClr val="EBD9D0">
              <a:alpha val="5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体视界-一风尚黑体" panose="02000500000000000000" pitchFamily="2" charset="-122"/>
              <a:ea typeface="字体视界-一风尚黑体" panose="02000500000000000000" pitchFamily="2" charset="-122"/>
              <a:cs typeface="+mn-cs"/>
            </a:endParaRPr>
          </a:p>
        </p:txBody>
      </p:sp>
      <p:sp>
        <p:nvSpPr>
          <p:cNvPr id="3" name="同心圆 26">
            <a:extLst>
              <a:ext uri="{FF2B5EF4-FFF2-40B4-BE49-F238E27FC236}">
                <a16:creationId xmlns:a16="http://schemas.microsoft.com/office/drawing/2014/main" id="{BED976AF-F7ED-4B9F-B376-D77560814497}"/>
              </a:ext>
            </a:extLst>
          </p:cNvPr>
          <p:cNvSpPr/>
          <p:nvPr/>
        </p:nvSpPr>
        <p:spPr>
          <a:xfrm>
            <a:off x="-420522" y="-414384"/>
            <a:ext cx="1998182" cy="1972729"/>
          </a:xfrm>
          <a:prstGeom prst="donut">
            <a:avLst/>
          </a:prstGeom>
          <a:solidFill>
            <a:srgbClr val="E6E6E6">
              <a:alpha val="5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体视界-一风尚黑体" panose="02000500000000000000" pitchFamily="2" charset="-122"/>
              <a:ea typeface="字体视界-一风尚黑体" panose="02000500000000000000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F76452D-6EB0-4A6A-B0E0-503F026E0F20}"/>
              </a:ext>
            </a:extLst>
          </p:cNvPr>
          <p:cNvSpPr/>
          <p:nvPr/>
        </p:nvSpPr>
        <p:spPr>
          <a:xfrm>
            <a:off x="0" y="776710"/>
            <a:ext cx="1139826" cy="5009262"/>
          </a:xfrm>
          <a:custGeom>
            <a:avLst/>
            <a:gdLst>
              <a:gd name="connsiteX0" fmla="*/ 0 w 1139826"/>
              <a:gd name="connsiteY0" fmla="*/ 0 h 5009262"/>
              <a:gd name="connsiteX1" fmla="*/ 95113 w 1139826"/>
              <a:gd name="connsiteY1" fmla="*/ 82999 h 5009262"/>
              <a:gd name="connsiteX2" fmla="*/ 1139826 w 1139826"/>
              <a:gd name="connsiteY2" fmla="*/ 2504631 h 5009262"/>
              <a:gd name="connsiteX3" fmla="*/ 95113 w 1139826"/>
              <a:gd name="connsiteY3" fmla="*/ 4926263 h 5009262"/>
              <a:gd name="connsiteX4" fmla="*/ 0 w 1139826"/>
              <a:gd name="connsiteY4" fmla="*/ 5009262 h 500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9826" h="5009262">
                <a:moveTo>
                  <a:pt x="0" y="0"/>
                </a:moveTo>
                <a:lnTo>
                  <a:pt x="95113" y="82999"/>
                </a:lnTo>
                <a:cubicBezTo>
                  <a:pt x="740590" y="702749"/>
                  <a:pt x="1139826" y="1558925"/>
                  <a:pt x="1139826" y="2504631"/>
                </a:cubicBezTo>
                <a:cubicBezTo>
                  <a:pt x="1139826" y="3450337"/>
                  <a:pt x="740590" y="4306514"/>
                  <a:pt x="95113" y="4926263"/>
                </a:cubicBezTo>
                <a:lnTo>
                  <a:pt x="0" y="5009262"/>
                </a:lnTo>
                <a:close/>
              </a:path>
            </a:pathLst>
          </a:custGeom>
          <a:solidFill>
            <a:srgbClr val="ADB9CA">
              <a:alpha val="6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体视界-一风尚黑体" panose="02000500000000000000" pitchFamily="2" charset="-122"/>
              <a:ea typeface="字体视界-一风尚黑体" panose="02000500000000000000" pitchFamily="2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FD2D211-90D1-4CAB-9ADA-A91D152850B6}"/>
              </a:ext>
            </a:extLst>
          </p:cNvPr>
          <p:cNvSpPr/>
          <p:nvPr/>
        </p:nvSpPr>
        <p:spPr>
          <a:xfrm>
            <a:off x="8385317" y="8590"/>
            <a:ext cx="3857905" cy="6849410"/>
          </a:xfrm>
          <a:custGeom>
            <a:avLst/>
            <a:gdLst>
              <a:gd name="connsiteX0" fmla="*/ 3433523 w 3857905"/>
              <a:gd name="connsiteY0" fmla="*/ 0 h 6849410"/>
              <a:gd name="connsiteX1" fmla="*/ 3784581 w 3857905"/>
              <a:gd name="connsiteY1" fmla="*/ 17681 h 6849410"/>
              <a:gd name="connsiteX2" fmla="*/ 3857905 w 3857905"/>
              <a:gd name="connsiteY2" fmla="*/ 28843 h 6849410"/>
              <a:gd name="connsiteX3" fmla="*/ 3857905 w 3857905"/>
              <a:gd name="connsiteY3" fmla="*/ 1766969 h 6849410"/>
              <a:gd name="connsiteX4" fmla="*/ 3780399 w 3857905"/>
              <a:gd name="connsiteY4" fmla="*/ 1747142 h 6849410"/>
              <a:gd name="connsiteX5" fmla="*/ 3433523 w 3857905"/>
              <a:gd name="connsiteY5" fmla="*/ 1712353 h 6849410"/>
              <a:gd name="connsiteX6" fmla="*/ 1712352 w 3857905"/>
              <a:gd name="connsiteY6" fmla="*/ 3424705 h 6849410"/>
              <a:gd name="connsiteX7" fmla="*/ 3433523 w 3857905"/>
              <a:gd name="connsiteY7" fmla="*/ 5137057 h 6849410"/>
              <a:gd name="connsiteX8" fmla="*/ 3780399 w 3857905"/>
              <a:gd name="connsiteY8" fmla="*/ 5102268 h 6849410"/>
              <a:gd name="connsiteX9" fmla="*/ 3857905 w 3857905"/>
              <a:gd name="connsiteY9" fmla="*/ 5082442 h 6849410"/>
              <a:gd name="connsiteX10" fmla="*/ 3857905 w 3857905"/>
              <a:gd name="connsiteY10" fmla="*/ 6820567 h 6849410"/>
              <a:gd name="connsiteX11" fmla="*/ 3784581 w 3857905"/>
              <a:gd name="connsiteY11" fmla="*/ 6831729 h 6849410"/>
              <a:gd name="connsiteX12" fmla="*/ 3433523 w 3857905"/>
              <a:gd name="connsiteY12" fmla="*/ 6849410 h 6849410"/>
              <a:gd name="connsiteX13" fmla="*/ 0 w 3857905"/>
              <a:gd name="connsiteY13" fmla="*/ 3424705 h 6849410"/>
              <a:gd name="connsiteX14" fmla="*/ 3433523 w 3857905"/>
              <a:gd name="connsiteY14" fmla="*/ 0 h 684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57905" h="6849410">
                <a:moveTo>
                  <a:pt x="3433523" y="0"/>
                </a:moveTo>
                <a:cubicBezTo>
                  <a:pt x="3552041" y="0"/>
                  <a:pt x="3669156" y="5990"/>
                  <a:pt x="3784581" y="17681"/>
                </a:cubicBezTo>
                <a:lnTo>
                  <a:pt x="3857905" y="28843"/>
                </a:lnTo>
                <a:lnTo>
                  <a:pt x="3857905" y="1766969"/>
                </a:lnTo>
                <a:lnTo>
                  <a:pt x="3780399" y="1747142"/>
                </a:lnTo>
                <a:cubicBezTo>
                  <a:pt x="3668355" y="1724332"/>
                  <a:pt x="3552345" y="1712353"/>
                  <a:pt x="3433523" y="1712353"/>
                </a:cubicBezTo>
                <a:cubicBezTo>
                  <a:pt x="2482947" y="1712353"/>
                  <a:pt x="1712352" y="2478999"/>
                  <a:pt x="1712352" y="3424705"/>
                </a:cubicBezTo>
                <a:cubicBezTo>
                  <a:pt x="1712352" y="4370411"/>
                  <a:pt x="2482947" y="5137057"/>
                  <a:pt x="3433523" y="5137057"/>
                </a:cubicBezTo>
                <a:cubicBezTo>
                  <a:pt x="3552345" y="5137057"/>
                  <a:pt x="3668355" y="5125078"/>
                  <a:pt x="3780399" y="5102268"/>
                </a:cubicBezTo>
                <a:lnTo>
                  <a:pt x="3857905" y="5082442"/>
                </a:lnTo>
                <a:lnTo>
                  <a:pt x="3857905" y="6820567"/>
                </a:lnTo>
                <a:lnTo>
                  <a:pt x="3784581" y="6831729"/>
                </a:lnTo>
                <a:cubicBezTo>
                  <a:pt x="3669156" y="6843421"/>
                  <a:pt x="3552041" y="6849410"/>
                  <a:pt x="3433523" y="6849410"/>
                </a:cubicBezTo>
                <a:cubicBezTo>
                  <a:pt x="1537241" y="6849410"/>
                  <a:pt x="0" y="5316117"/>
                  <a:pt x="0" y="3424705"/>
                </a:cubicBezTo>
                <a:cubicBezTo>
                  <a:pt x="0" y="1533293"/>
                  <a:pt x="1537241" y="0"/>
                  <a:pt x="3433523" y="0"/>
                </a:cubicBezTo>
                <a:close/>
              </a:path>
            </a:pathLst>
          </a:custGeom>
          <a:solidFill>
            <a:srgbClr val="918F9A">
              <a:alpha val="80784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体视界-一风尚黑体" panose="02000500000000000000" pitchFamily="2" charset="-122"/>
              <a:ea typeface="字体视界-一风尚黑体" panose="02000500000000000000" pitchFamily="2" charset="-122"/>
              <a:cs typeface="+mn-cs"/>
            </a:endParaRPr>
          </a:p>
        </p:txBody>
      </p:sp>
      <p:sp>
        <p:nvSpPr>
          <p:cNvPr id="6" name="同心圆 25">
            <a:extLst>
              <a:ext uri="{FF2B5EF4-FFF2-40B4-BE49-F238E27FC236}">
                <a16:creationId xmlns:a16="http://schemas.microsoft.com/office/drawing/2014/main" id="{96EC76EA-8D7D-48A1-91F5-7D33E4EB5FED}"/>
              </a:ext>
            </a:extLst>
          </p:cNvPr>
          <p:cNvSpPr/>
          <p:nvPr/>
        </p:nvSpPr>
        <p:spPr>
          <a:xfrm>
            <a:off x="7336002" y="2465862"/>
            <a:ext cx="2032382" cy="1951375"/>
          </a:xfrm>
          <a:prstGeom prst="donut">
            <a:avLst/>
          </a:prstGeom>
          <a:solidFill>
            <a:srgbClr val="E6E6E6">
              <a:alpha val="5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体视界-一风尚黑体" panose="02000500000000000000" pitchFamily="2" charset="-122"/>
              <a:ea typeface="字体视界-一风尚黑体" panose="02000500000000000000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1E7C2E9-3009-4F5A-A1A3-1DF13F8409D8}"/>
              </a:ext>
            </a:extLst>
          </p:cNvPr>
          <p:cNvSpPr/>
          <p:nvPr/>
        </p:nvSpPr>
        <p:spPr>
          <a:xfrm>
            <a:off x="1795718" y="2465862"/>
            <a:ext cx="59337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300" normalizeH="0" baseline="0" noProof="0" dirty="0">
                <a:ln>
                  <a:noFill/>
                </a:ln>
                <a:solidFill>
                  <a:srgbClr val="918F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itchFamily="34" charset="-122"/>
              </a:rPr>
              <a:t>感谢观看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9CAEA5A-F669-4C76-8067-74544E4DC051}"/>
              </a:ext>
            </a:extLst>
          </p:cNvPr>
          <p:cNvCxnSpPr>
            <a:cxnSpLocks/>
          </p:cNvCxnSpPr>
          <p:nvPr/>
        </p:nvCxnSpPr>
        <p:spPr>
          <a:xfrm>
            <a:off x="2737126" y="3799902"/>
            <a:ext cx="4237703" cy="0"/>
          </a:xfrm>
          <a:prstGeom prst="line">
            <a:avLst/>
          </a:prstGeom>
          <a:ln w="19050">
            <a:solidFill>
              <a:srgbClr val="EBD9D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64BD1F38-33A3-4A2E-9EEF-5C043CF526F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214"/>
            <a:ext cx="1164703" cy="98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431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DB9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989E90A-BFDD-4979-A3EE-C3DF1D13A473}"/>
              </a:ext>
            </a:extLst>
          </p:cNvPr>
          <p:cNvSpPr/>
          <p:nvPr/>
        </p:nvSpPr>
        <p:spPr>
          <a:xfrm rot="1133560">
            <a:off x="-477159" y="5133329"/>
            <a:ext cx="5887381" cy="2540033"/>
          </a:xfrm>
          <a:custGeom>
            <a:avLst/>
            <a:gdLst>
              <a:gd name="connsiteX0" fmla="*/ 165725 w 4857158"/>
              <a:gd name="connsiteY0" fmla="*/ 298554 h 2046699"/>
              <a:gd name="connsiteX1" fmla="*/ 2198728 w 4857158"/>
              <a:gd name="connsiteY1" fmla="*/ 0 h 2046699"/>
              <a:gd name="connsiteX2" fmla="*/ 4848968 w 4857158"/>
              <a:gd name="connsiteY2" fmla="*/ 576434 h 2046699"/>
              <a:gd name="connsiteX3" fmla="*/ 4857158 w 4857158"/>
              <a:gd name="connsiteY3" fmla="*/ 581949 h 2046699"/>
              <a:gd name="connsiteX4" fmla="*/ 577187 w 4857158"/>
              <a:gd name="connsiteY4" fmla="*/ 2046699 h 2046699"/>
              <a:gd name="connsiteX5" fmla="*/ 0 w 4857158"/>
              <a:gd name="connsiteY5" fmla="*/ 360169 h 2046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7158" h="2046699">
                <a:moveTo>
                  <a:pt x="165725" y="298554"/>
                </a:moveTo>
                <a:cubicBezTo>
                  <a:pt x="718196" y="112041"/>
                  <a:pt x="1426477" y="0"/>
                  <a:pt x="2198728" y="0"/>
                </a:cubicBezTo>
                <a:cubicBezTo>
                  <a:pt x="3301944" y="0"/>
                  <a:pt x="4274609" y="228655"/>
                  <a:pt x="4848968" y="576434"/>
                </a:cubicBezTo>
                <a:lnTo>
                  <a:pt x="4857158" y="581949"/>
                </a:lnTo>
                <a:lnTo>
                  <a:pt x="577187" y="2046699"/>
                </a:lnTo>
                <a:lnTo>
                  <a:pt x="0" y="360169"/>
                </a:lnTo>
                <a:close/>
              </a:path>
            </a:pathLst>
          </a:custGeom>
          <a:solidFill>
            <a:srgbClr val="918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流程图: 终止 18">
            <a:extLst>
              <a:ext uri="{FF2B5EF4-FFF2-40B4-BE49-F238E27FC236}">
                <a16:creationId xmlns:a16="http://schemas.microsoft.com/office/drawing/2014/main" id="{86004FE1-B777-4F9C-AE1B-1DB962D80635}"/>
              </a:ext>
            </a:extLst>
          </p:cNvPr>
          <p:cNvSpPr/>
          <p:nvPr/>
        </p:nvSpPr>
        <p:spPr>
          <a:xfrm rot="19602005">
            <a:off x="-87017" y="4015489"/>
            <a:ext cx="2030717" cy="1855832"/>
          </a:xfrm>
          <a:prstGeom prst="flowChartTerminator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5689841-F9CB-4197-9030-06AC29C7EF7A}"/>
              </a:ext>
            </a:extLst>
          </p:cNvPr>
          <p:cNvSpPr/>
          <p:nvPr/>
        </p:nvSpPr>
        <p:spPr>
          <a:xfrm rot="448946">
            <a:off x="-281730" y="-190533"/>
            <a:ext cx="3133272" cy="3430128"/>
          </a:xfrm>
          <a:custGeom>
            <a:avLst/>
            <a:gdLst>
              <a:gd name="connsiteX0" fmla="*/ 0 w 2414426"/>
              <a:gd name="connsiteY0" fmla="*/ 0 h 2464767"/>
              <a:gd name="connsiteX1" fmla="*/ 2308199 w 2414426"/>
              <a:gd name="connsiteY1" fmla="*/ 0 h 2464767"/>
              <a:gd name="connsiteX2" fmla="*/ 2344130 w 2414426"/>
              <a:gd name="connsiteY2" fmla="*/ 145664 h 2464767"/>
              <a:gd name="connsiteX3" fmla="*/ 2414426 w 2414426"/>
              <a:gd name="connsiteY3" fmla="*/ 915429 h 2464767"/>
              <a:gd name="connsiteX4" fmla="*/ 2232958 w 2414426"/>
              <a:gd name="connsiteY4" fmla="*/ 2057052 h 2464767"/>
              <a:gd name="connsiteX5" fmla="*/ 2227489 w 2414426"/>
              <a:gd name="connsiteY5" fmla="*/ 2068165 h 2464767"/>
              <a:gd name="connsiteX6" fmla="*/ 2223867 w 2414426"/>
              <a:gd name="connsiteY6" fmla="*/ 2095271 h 2464767"/>
              <a:gd name="connsiteX7" fmla="*/ 2143910 w 2414426"/>
              <a:gd name="connsiteY7" fmla="*/ 2213387 h 2464767"/>
              <a:gd name="connsiteX8" fmla="*/ 2130317 w 2414426"/>
              <a:gd name="connsiteY8" fmla="*/ 2224052 h 2464767"/>
              <a:gd name="connsiteX9" fmla="*/ 2125234 w 2414426"/>
              <a:gd name="connsiteY9" fmla="*/ 2230274 h 2464767"/>
              <a:gd name="connsiteX10" fmla="*/ 2044931 w 2414426"/>
              <a:gd name="connsiteY10" fmla="*/ 2285059 h 2464767"/>
              <a:gd name="connsiteX11" fmla="*/ 2037556 w 2414426"/>
              <a:gd name="connsiteY11" fmla="*/ 2286304 h 2464767"/>
              <a:gd name="connsiteX12" fmla="*/ 1980812 w 2414426"/>
              <a:gd name="connsiteY12" fmla="*/ 2314983 h 2464767"/>
              <a:gd name="connsiteX13" fmla="*/ 1140429 w 2414426"/>
              <a:gd name="connsiteY13" fmla="*/ 2464767 h 2464767"/>
              <a:gd name="connsiteX14" fmla="*/ 300046 w 2414426"/>
              <a:gd name="connsiteY14" fmla="*/ 2314983 h 2464767"/>
              <a:gd name="connsiteX15" fmla="*/ 248457 w 2414426"/>
              <a:gd name="connsiteY15" fmla="*/ 2288910 h 2464767"/>
              <a:gd name="connsiteX16" fmla="*/ 225657 w 2414426"/>
              <a:gd name="connsiteY16" fmla="*/ 2285059 h 2464767"/>
              <a:gd name="connsiteX17" fmla="*/ 107541 w 2414426"/>
              <a:gd name="connsiteY17" fmla="*/ 2183981 h 2464767"/>
              <a:gd name="connsiteX18" fmla="*/ 105886 w 2414426"/>
              <a:gd name="connsiteY18" fmla="*/ 2181315 h 2464767"/>
              <a:gd name="connsiteX19" fmla="*/ 100327 w 2414426"/>
              <a:gd name="connsiteY19" fmla="*/ 2175575 h 2464767"/>
              <a:gd name="connsiteX20" fmla="*/ 73492 w 2414426"/>
              <a:gd name="connsiteY20" fmla="*/ 2136134 h 2464767"/>
              <a:gd name="connsiteX21" fmla="*/ 59519 w 2414426"/>
              <a:gd name="connsiteY21" fmla="*/ 2101533 h 2464767"/>
              <a:gd name="connsiteX22" fmla="*/ 37629 w 2414426"/>
              <a:gd name="connsiteY22" fmla="*/ 2057052 h 2464767"/>
              <a:gd name="connsiteX23" fmla="*/ 0 w 2414426"/>
              <a:gd name="connsiteY23" fmla="*/ 1960565 h 246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414426" h="2464767">
                <a:moveTo>
                  <a:pt x="0" y="0"/>
                </a:moveTo>
                <a:lnTo>
                  <a:pt x="2308199" y="0"/>
                </a:lnTo>
                <a:lnTo>
                  <a:pt x="2344130" y="145664"/>
                </a:lnTo>
                <a:cubicBezTo>
                  <a:pt x="2388510" y="365392"/>
                  <a:pt x="2414426" y="630282"/>
                  <a:pt x="2414426" y="915429"/>
                </a:cubicBezTo>
                <a:cubicBezTo>
                  <a:pt x="2414426" y="1390674"/>
                  <a:pt x="2342438" y="1809651"/>
                  <a:pt x="2232958" y="2057052"/>
                </a:cubicBezTo>
                <a:lnTo>
                  <a:pt x="2227489" y="2068165"/>
                </a:lnTo>
                <a:lnTo>
                  <a:pt x="2223867" y="2095271"/>
                </a:lnTo>
                <a:cubicBezTo>
                  <a:pt x="2212714" y="2136776"/>
                  <a:pt x="2185241" y="2176458"/>
                  <a:pt x="2143910" y="2213387"/>
                </a:cubicBezTo>
                <a:lnTo>
                  <a:pt x="2130317" y="2224052"/>
                </a:lnTo>
                <a:lnTo>
                  <a:pt x="2125234" y="2230274"/>
                </a:lnTo>
                <a:cubicBezTo>
                  <a:pt x="2099460" y="2257090"/>
                  <a:pt x="2072600" y="2275659"/>
                  <a:pt x="2044931" y="2285059"/>
                </a:cubicBezTo>
                <a:lnTo>
                  <a:pt x="2037556" y="2286304"/>
                </a:lnTo>
                <a:lnTo>
                  <a:pt x="1980812" y="2314983"/>
                </a:lnTo>
                <a:cubicBezTo>
                  <a:pt x="1781067" y="2406456"/>
                  <a:pt x="1478775" y="2464767"/>
                  <a:pt x="1140429" y="2464767"/>
                </a:cubicBezTo>
                <a:cubicBezTo>
                  <a:pt x="802082" y="2464767"/>
                  <a:pt x="499790" y="2406456"/>
                  <a:pt x="300046" y="2314983"/>
                </a:cubicBezTo>
                <a:lnTo>
                  <a:pt x="248457" y="2288910"/>
                </a:lnTo>
                <a:lnTo>
                  <a:pt x="225657" y="2285059"/>
                </a:lnTo>
                <a:cubicBezTo>
                  <a:pt x="184152" y="2270959"/>
                  <a:pt x="144470" y="2236229"/>
                  <a:pt x="107541" y="2183981"/>
                </a:cubicBezTo>
                <a:lnTo>
                  <a:pt x="105886" y="2181315"/>
                </a:lnTo>
                <a:lnTo>
                  <a:pt x="100327" y="2175575"/>
                </a:lnTo>
                <a:cubicBezTo>
                  <a:pt x="89721" y="2162688"/>
                  <a:pt x="80745" y="2149529"/>
                  <a:pt x="73492" y="2136134"/>
                </a:cubicBezTo>
                <a:lnTo>
                  <a:pt x="59519" y="2101533"/>
                </a:lnTo>
                <a:lnTo>
                  <a:pt x="37629" y="2057052"/>
                </a:lnTo>
                <a:lnTo>
                  <a:pt x="0" y="19605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0D69BD-F12D-44E7-8CC1-2F889C44226D}"/>
              </a:ext>
            </a:extLst>
          </p:cNvPr>
          <p:cNvSpPr txBox="1"/>
          <p:nvPr/>
        </p:nvSpPr>
        <p:spPr>
          <a:xfrm>
            <a:off x="7662421" y="2921094"/>
            <a:ext cx="5226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851tegakizatsu" panose="02000600000000000000" pitchFamily="2" charset="-122"/>
              </a:rPr>
              <a:t>输入您需要的主题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37ACBF-87B6-44F0-BCD7-C092E87E28CF}"/>
              </a:ext>
            </a:extLst>
          </p:cNvPr>
          <p:cNvSpPr txBox="1"/>
          <p:nvPr/>
        </p:nvSpPr>
        <p:spPr>
          <a:xfrm>
            <a:off x="7662421" y="1615133"/>
            <a:ext cx="5226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851tegakizatsu" panose="02000600000000000000" pitchFamily="2" charset="-122"/>
              </a:rPr>
              <a:t>输入您需要的主题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84F2BCA-E7E6-4CE5-9CA9-0CC32EE8B702}"/>
              </a:ext>
            </a:extLst>
          </p:cNvPr>
          <p:cNvSpPr txBox="1"/>
          <p:nvPr/>
        </p:nvSpPr>
        <p:spPr>
          <a:xfrm>
            <a:off x="7662421" y="4227055"/>
            <a:ext cx="5226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851tegakizatsu" panose="02000600000000000000" pitchFamily="2" charset="-122"/>
              </a:rPr>
              <a:t>输入您需要的主题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E98FA9-6155-4BA7-8006-8DE11C815B10}"/>
              </a:ext>
            </a:extLst>
          </p:cNvPr>
          <p:cNvSpPr txBox="1"/>
          <p:nvPr/>
        </p:nvSpPr>
        <p:spPr>
          <a:xfrm>
            <a:off x="7662421" y="5540848"/>
            <a:ext cx="5226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851tegakizatsu" panose="02000600000000000000" pitchFamily="2" charset="-122"/>
              </a:rPr>
              <a:t>输入您需要的主题</a:t>
            </a:r>
          </a:p>
        </p:txBody>
      </p:sp>
      <p:sp>
        <p:nvSpPr>
          <p:cNvPr id="22" name="流程图: 终止 21">
            <a:extLst>
              <a:ext uri="{FF2B5EF4-FFF2-40B4-BE49-F238E27FC236}">
                <a16:creationId xmlns:a16="http://schemas.microsoft.com/office/drawing/2014/main" id="{EEAC24EB-3C13-4CBF-A022-B65F70A24E2A}"/>
              </a:ext>
            </a:extLst>
          </p:cNvPr>
          <p:cNvSpPr/>
          <p:nvPr/>
        </p:nvSpPr>
        <p:spPr>
          <a:xfrm>
            <a:off x="5662863" y="1511256"/>
            <a:ext cx="1297268" cy="719191"/>
          </a:xfrm>
          <a:prstGeom prst="flowChartTermina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8E93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Part1</a:t>
            </a:r>
            <a:endParaRPr lang="zh-CN" altLang="en-US" sz="2800" dirty="0">
              <a:solidFill>
                <a:srgbClr val="8E93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流程图: 终止 22">
            <a:extLst>
              <a:ext uri="{FF2B5EF4-FFF2-40B4-BE49-F238E27FC236}">
                <a16:creationId xmlns:a16="http://schemas.microsoft.com/office/drawing/2014/main" id="{CA1238B8-070F-4475-8F96-F691CBCA7069}"/>
              </a:ext>
            </a:extLst>
          </p:cNvPr>
          <p:cNvSpPr/>
          <p:nvPr/>
        </p:nvSpPr>
        <p:spPr>
          <a:xfrm>
            <a:off x="5662863" y="2821792"/>
            <a:ext cx="1297268" cy="719191"/>
          </a:xfrm>
          <a:prstGeom prst="flowChartTermina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8E93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Part2</a:t>
            </a:r>
            <a:endParaRPr lang="zh-CN" altLang="en-US" sz="2800" dirty="0">
              <a:solidFill>
                <a:srgbClr val="8E93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流程图: 终止 23">
            <a:extLst>
              <a:ext uri="{FF2B5EF4-FFF2-40B4-BE49-F238E27FC236}">
                <a16:creationId xmlns:a16="http://schemas.microsoft.com/office/drawing/2014/main" id="{73EF8F89-FC37-4F57-AEAB-16F35DEC0496}"/>
              </a:ext>
            </a:extLst>
          </p:cNvPr>
          <p:cNvSpPr/>
          <p:nvPr/>
        </p:nvSpPr>
        <p:spPr>
          <a:xfrm>
            <a:off x="5662863" y="4132328"/>
            <a:ext cx="1297267" cy="719191"/>
          </a:xfrm>
          <a:prstGeom prst="flowChartTermina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8E93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Part3</a:t>
            </a:r>
            <a:endParaRPr lang="zh-CN" altLang="en-US" sz="2800" dirty="0">
              <a:solidFill>
                <a:srgbClr val="8E93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流程图: 终止 24">
            <a:extLst>
              <a:ext uri="{FF2B5EF4-FFF2-40B4-BE49-F238E27FC236}">
                <a16:creationId xmlns:a16="http://schemas.microsoft.com/office/drawing/2014/main" id="{2999866A-550F-4EF1-B919-961D89748559}"/>
              </a:ext>
            </a:extLst>
          </p:cNvPr>
          <p:cNvSpPr/>
          <p:nvPr/>
        </p:nvSpPr>
        <p:spPr>
          <a:xfrm>
            <a:off x="5662863" y="5442863"/>
            <a:ext cx="1297266" cy="719191"/>
          </a:xfrm>
          <a:prstGeom prst="flowChartTermina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8E93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Part4</a:t>
            </a:r>
            <a:endParaRPr lang="zh-CN" altLang="en-US" sz="2800" dirty="0">
              <a:solidFill>
                <a:srgbClr val="8E93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DDFFD5B0-CD60-42E3-B0FD-85A307CD5409}"/>
              </a:ext>
            </a:extLst>
          </p:cNvPr>
          <p:cNvSpPr/>
          <p:nvPr/>
        </p:nvSpPr>
        <p:spPr>
          <a:xfrm rot="16200000">
            <a:off x="8747200" y="-2342224"/>
            <a:ext cx="1102576" cy="5787023"/>
          </a:xfrm>
          <a:custGeom>
            <a:avLst/>
            <a:gdLst>
              <a:gd name="connsiteX0" fmla="*/ 1102576 w 1102576"/>
              <a:gd name="connsiteY0" fmla="*/ 5787023 h 5787023"/>
              <a:gd name="connsiteX1" fmla="*/ 464077 w 1102576"/>
              <a:gd name="connsiteY1" fmla="*/ 5787023 h 5787023"/>
              <a:gd name="connsiteX2" fmla="*/ 313317 w 1102576"/>
              <a:gd name="connsiteY2" fmla="*/ 5411816 h 5787023"/>
              <a:gd name="connsiteX3" fmla="*/ 0 w 1102576"/>
              <a:gd name="connsiteY3" fmla="*/ 3265159 h 5787023"/>
              <a:gd name="connsiteX4" fmla="*/ 1099875 w 1102576"/>
              <a:gd name="connsiteY4" fmla="*/ 0 h 5787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576" h="5787023">
                <a:moveTo>
                  <a:pt x="1102576" y="5787023"/>
                </a:moveTo>
                <a:lnTo>
                  <a:pt x="464077" y="5787023"/>
                </a:lnTo>
                <a:lnTo>
                  <a:pt x="313317" y="5411816"/>
                </a:lnTo>
                <a:cubicBezTo>
                  <a:pt x="116998" y="4830625"/>
                  <a:pt x="61" y="4078072"/>
                  <a:pt x="0" y="3265159"/>
                </a:cubicBezTo>
                <a:cubicBezTo>
                  <a:pt x="-121" y="1641814"/>
                  <a:pt x="465910" y="258325"/>
                  <a:pt x="1099875" y="0"/>
                </a:cubicBezTo>
                <a:close/>
              </a:path>
            </a:pathLst>
          </a:custGeom>
          <a:solidFill>
            <a:srgbClr val="F6E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A9D4D5D1-197E-4BC4-970B-933E6D41CEC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903" y="4123719"/>
            <a:ext cx="2064855" cy="174239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77E51AB-9851-4F94-B3F7-5302B8F55CC9}"/>
              </a:ext>
            </a:extLst>
          </p:cNvPr>
          <p:cNvSpPr txBox="1"/>
          <p:nvPr/>
        </p:nvSpPr>
        <p:spPr>
          <a:xfrm>
            <a:off x="922888" y="436655"/>
            <a:ext cx="121209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788D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851tegakizatsu" panose="02000600000000000000" pitchFamily="2" charset="-122"/>
              </a:rPr>
              <a:t>目</a:t>
            </a:r>
            <a:endParaRPr lang="en-US" altLang="zh-CN" sz="4400" b="1" dirty="0">
              <a:solidFill>
                <a:srgbClr val="788D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851tegakizatsu" panose="02000600000000000000" pitchFamily="2" charset="-122"/>
            </a:endParaRPr>
          </a:p>
          <a:p>
            <a:endParaRPr lang="en-US" altLang="zh-CN" sz="4400" b="1" dirty="0">
              <a:solidFill>
                <a:srgbClr val="788D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851tegakizatsu" panose="02000600000000000000" pitchFamily="2" charset="-122"/>
            </a:endParaRPr>
          </a:p>
          <a:p>
            <a:r>
              <a:rPr lang="zh-CN" altLang="en-US" sz="4400" b="1" dirty="0">
                <a:solidFill>
                  <a:srgbClr val="788D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851tegakizatsu" panose="02000600000000000000" pitchFamily="2" charset="-122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484889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终止 10">
            <a:extLst>
              <a:ext uri="{FF2B5EF4-FFF2-40B4-BE49-F238E27FC236}">
                <a16:creationId xmlns:a16="http://schemas.microsoft.com/office/drawing/2014/main" id="{3842BEF1-799C-4FA6-AA44-4CCBE0149FD2}"/>
              </a:ext>
            </a:extLst>
          </p:cNvPr>
          <p:cNvSpPr/>
          <p:nvPr/>
        </p:nvSpPr>
        <p:spPr>
          <a:xfrm>
            <a:off x="1987200" y="288099"/>
            <a:ext cx="2822793" cy="388307"/>
          </a:xfrm>
          <a:prstGeom prst="flowChartTerminator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8E44D3-1F9C-4A83-97E7-0FE77B664524}"/>
              </a:ext>
            </a:extLst>
          </p:cNvPr>
          <p:cNvSpPr txBox="1"/>
          <p:nvPr/>
        </p:nvSpPr>
        <p:spPr>
          <a:xfrm>
            <a:off x="2399947" y="1586949"/>
            <a:ext cx="4820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Bahnschrift Light Condensed" panose="020B0502040204020203" pitchFamily="34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PART ONE</a:t>
            </a:r>
            <a:endParaRPr lang="zh-CN" altLang="en-US" sz="4800" dirty="0">
              <a:solidFill>
                <a:schemeClr val="tx1">
                  <a:lumMod val="50000"/>
                  <a:lumOff val="50000"/>
                </a:schemeClr>
              </a:solidFill>
              <a:latin typeface="Bahnschrift Light Condensed" panose="020B0502040204020203" pitchFamily="34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89CA7B-2270-4405-A64E-A0978DFBE1B4}"/>
              </a:ext>
            </a:extLst>
          </p:cNvPr>
          <p:cNvSpPr txBox="1"/>
          <p:nvPr/>
        </p:nvSpPr>
        <p:spPr>
          <a:xfrm>
            <a:off x="981427" y="2633335"/>
            <a:ext cx="5226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788DA8"/>
                </a:solidFill>
                <a:latin typeface="MS UI Gothic" panose="020B0600070205080204" pitchFamily="34" charset="-128"/>
                <a:ea typeface="MS UI Gothic" panose="020B0600070205080204" pitchFamily="34" charset="-128"/>
                <a:cs typeface="851tegakizatsu" panose="02000600000000000000" pitchFamily="2" charset="-122"/>
              </a:rPr>
              <a:t>输入您需要的主题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8EC4084-64B5-4202-BA3D-E47BC5BCF28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526" y="3268981"/>
            <a:ext cx="2435025" cy="2054752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9DDD3EF8-79C8-464F-BED7-ECD561EA596F}"/>
              </a:ext>
            </a:extLst>
          </p:cNvPr>
          <p:cNvGrpSpPr/>
          <p:nvPr/>
        </p:nvGrpSpPr>
        <p:grpSpPr>
          <a:xfrm>
            <a:off x="7357096" y="2007527"/>
            <a:ext cx="4559625" cy="4577663"/>
            <a:chOff x="5786438" y="1603376"/>
            <a:chExt cx="1922463" cy="1936750"/>
          </a:xfrm>
        </p:grpSpPr>
        <p:sp>
          <p:nvSpPr>
            <p:cNvPr id="15" name="Freeform 42">
              <a:extLst>
                <a:ext uri="{FF2B5EF4-FFF2-40B4-BE49-F238E27FC236}">
                  <a16:creationId xmlns:a16="http://schemas.microsoft.com/office/drawing/2014/main" id="{3E97CAE5-4092-4688-817F-F0FC802D6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7113" y="1603376"/>
              <a:ext cx="581025" cy="471488"/>
            </a:xfrm>
            <a:custGeom>
              <a:avLst/>
              <a:gdLst>
                <a:gd name="T0" fmla="*/ 113 w 113"/>
                <a:gd name="T1" fmla="*/ 0 h 91"/>
                <a:gd name="T2" fmla="*/ 0 w 113"/>
                <a:gd name="T3" fmla="*/ 47 h 91"/>
                <a:gd name="T4" fmla="*/ 45 w 113"/>
                <a:gd name="T5" fmla="*/ 91 h 91"/>
                <a:gd name="T6" fmla="*/ 113 w 113"/>
                <a:gd name="T7" fmla="*/ 63 h 91"/>
                <a:gd name="T8" fmla="*/ 113 w 113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0"/>
                  </a:moveTo>
                  <a:cubicBezTo>
                    <a:pt x="70" y="3"/>
                    <a:pt x="31" y="20"/>
                    <a:pt x="0" y="47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64" y="76"/>
                    <a:pt x="87" y="65"/>
                    <a:pt x="113" y="63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16" name="Freeform 43">
              <a:extLst>
                <a:ext uri="{FF2B5EF4-FFF2-40B4-BE49-F238E27FC236}">
                  <a16:creationId xmlns:a16="http://schemas.microsoft.com/office/drawing/2014/main" id="{09F61553-B00A-49D4-A78B-A5B230287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6438" y="2633663"/>
              <a:ext cx="463550" cy="581025"/>
            </a:xfrm>
            <a:custGeom>
              <a:avLst/>
              <a:gdLst>
                <a:gd name="T0" fmla="*/ 0 w 90"/>
                <a:gd name="T1" fmla="*/ 0 h 112"/>
                <a:gd name="T2" fmla="*/ 46 w 90"/>
                <a:gd name="T3" fmla="*/ 112 h 112"/>
                <a:gd name="T4" fmla="*/ 90 w 90"/>
                <a:gd name="T5" fmla="*/ 68 h 112"/>
                <a:gd name="T6" fmla="*/ 62 w 90"/>
                <a:gd name="T7" fmla="*/ 0 h 112"/>
                <a:gd name="T8" fmla="*/ 0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0"/>
                  </a:moveTo>
                  <a:cubicBezTo>
                    <a:pt x="2" y="43"/>
                    <a:pt x="19" y="82"/>
                    <a:pt x="46" y="11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A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0" name="Freeform 44">
              <a:extLst>
                <a:ext uri="{FF2B5EF4-FFF2-40B4-BE49-F238E27FC236}">
                  <a16:creationId xmlns:a16="http://schemas.microsoft.com/office/drawing/2014/main" id="{0762C7D3-D35F-4660-B937-06BC1E3CB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6438" y="1928813"/>
              <a:ext cx="463550" cy="581025"/>
            </a:xfrm>
            <a:custGeom>
              <a:avLst/>
              <a:gdLst>
                <a:gd name="T0" fmla="*/ 46 w 90"/>
                <a:gd name="T1" fmla="*/ 0 h 112"/>
                <a:gd name="T2" fmla="*/ 0 w 90"/>
                <a:gd name="T3" fmla="*/ 112 h 112"/>
                <a:gd name="T4" fmla="*/ 62 w 90"/>
                <a:gd name="T5" fmla="*/ 112 h 112"/>
                <a:gd name="T6" fmla="*/ 90 w 90"/>
                <a:gd name="T7" fmla="*/ 45 h 112"/>
                <a:gd name="T8" fmla="*/ 46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46" y="0"/>
                  </a:moveTo>
                  <a:cubicBezTo>
                    <a:pt x="19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0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ADB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1" name="Freeform 45">
              <a:extLst>
                <a:ext uri="{FF2B5EF4-FFF2-40B4-BE49-F238E27FC236}">
                  <a16:creationId xmlns:a16="http://schemas.microsoft.com/office/drawing/2014/main" id="{B01B019E-95EE-4C65-8597-C4BB09137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201" y="1603376"/>
              <a:ext cx="577850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5" name="Freeform 46">
              <a:extLst>
                <a:ext uri="{FF2B5EF4-FFF2-40B4-BE49-F238E27FC236}">
                  <a16:creationId xmlns:a16="http://schemas.microsoft.com/office/drawing/2014/main" id="{FE3EA429-C992-46B9-BBD7-268991095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0588" y="2633663"/>
              <a:ext cx="468313" cy="581025"/>
            </a:xfrm>
            <a:custGeom>
              <a:avLst/>
              <a:gdLst>
                <a:gd name="T0" fmla="*/ 0 w 91"/>
                <a:gd name="T1" fmla="*/ 68 h 112"/>
                <a:gd name="T2" fmla="*/ 45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5" y="112"/>
                    <a:pt x="45" y="112"/>
                    <a:pt x="45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25"/>
                    <a:pt x="16" y="49"/>
                    <a:pt x="0" y="68"/>
                  </a:cubicBezTo>
                  <a:close/>
                </a:path>
              </a:pathLst>
            </a:custGeom>
            <a:solidFill>
              <a:srgbClr val="D2A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6" name="Freeform 47">
              <a:extLst>
                <a:ext uri="{FF2B5EF4-FFF2-40B4-BE49-F238E27FC236}">
                  <a16:creationId xmlns:a16="http://schemas.microsoft.com/office/drawing/2014/main" id="{41B6FEDF-89D8-483E-BC2C-849491573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0588" y="1928813"/>
              <a:ext cx="468313" cy="581025"/>
            </a:xfrm>
            <a:custGeom>
              <a:avLst/>
              <a:gdLst>
                <a:gd name="T0" fmla="*/ 91 w 91"/>
                <a:gd name="T1" fmla="*/ 112 h 112"/>
                <a:gd name="T2" fmla="*/ 45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5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6" y="63"/>
                    <a:pt x="26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rgbClr val="ADB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7" name="Freeform 48">
              <a:extLst>
                <a:ext uri="{FF2B5EF4-FFF2-40B4-BE49-F238E27FC236}">
                  <a16:creationId xmlns:a16="http://schemas.microsoft.com/office/drawing/2014/main" id="{29BB281E-E099-4330-99B9-4614252DB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7113" y="3068638"/>
              <a:ext cx="581025" cy="471488"/>
            </a:xfrm>
            <a:custGeom>
              <a:avLst/>
              <a:gdLst>
                <a:gd name="T0" fmla="*/ 0 w 113"/>
                <a:gd name="T1" fmla="*/ 44 h 91"/>
                <a:gd name="T2" fmla="*/ 113 w 113"/>
                <a:gd name="T3" fmla="*/ 91 h 91"/>
                <a:gd name="T4" fmla="*/ 113 w 113"/>
                <a:gd name="T5" fmla="*/ 28 h 91"/>
                <a:gd name="T6" fmla="*/ 45 w 113"/>
                <a:gd name="T7" fmla="*/ 0 h 91"/>
                <a:gd name="T8" fmla="*/ 0 w 113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44"/>
                  </a:moveTo>
                  <a:cubicBezTo>
                    <a:pt x="31" y="71"/>
                    <a:pt x="70" y="88"/>
                    <a:pt x="113" y="91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87" y="26"/>
                    <a:pt x="64" y="16"/>
                    <a:pt x="45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918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8" name="Freeform 49">
              <a:extLst>
                <a:ext uri="{FF2B5EF4-FFF2-40B4-BE49-F238E27FC236}">
                  <a16:creationId xmlns:a16="http://schemas.microsoft.com/office/drawing/2014/main" id="{CBC05839-2762-4532-BD40-9B6488BD8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201" y="3068638"/>
              <a:ext cx="577850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316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接点 1">
            <a:extLst>
              <a:ext uri="{FF2B5EF4-FFF2-40B4-BE49-F238E27FC236}">
                <a16:creationId xmlns:a16="http://schemas.microsoft.com/office/drawing/2014/main" id="{1714ABEF-B945-4C89-A5ED-110894BEFEE5}"/>
              </a:ext>
            </a:extLst>
          </p:cNvPr>
          <p:cNvSpPr/>
          <p:nvPr/>
        </p:nvSpPr>
        <p:spPr>
          <a:xfrm>
            <a:off x="4028525" y="1756270"/>
            <a:ext cx="3721016" cy="3417584"/>
          </a:xfrm>
          <a:prstGeom prst="flowChartConnector">
            <a:avLst/>
          </a:prstGeom>
          <a:blipFill dpi="0" rotWithShape="1">
            <a:blip r:embed="rId16">
              <a:alphaModFix amt="19000"/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Rectangle 11">
            <a:extLst>
              <a:ext uri="{FF2B5EF4-FFF2-40B4-BE49-F238E27FC236}">
                <a16:creationId xmlns:a16="http://schemas.microsoft.com/office/drawing/2014/main" id="{5AC610EE-B66F-4F97-9802-5B7DD2C60A99}"/>
              </a:ext>
            </a:extLst>
          </p:cNvPr>
          <p:cNvSpPr>
            <a:spLocks/>
          </p:cNvSpPr>
          <p:nvPr/>
        </p:nvSpPr>
        <p:spPr bwMode="auto">
          <a:xfrm>
            <a:off x="5186862" y="-12222"/>
            <a:ext cx="7007424" cy="898604"/>
          </a:xfrm>
          <a:custGeom>
            <a:avLst/>
            <a:gdLst>
              <a:gd name="connsiteX0" fmla="*/ 0 w 6085075"/>
              <a:gd name="connsiteY0" fmla="*/ 0 h 664202"/>
              <a:gd name="connsiteX1" fmla="*/ 6085075 w 6085075"/>
              <a:gd name="connsiteY1" fmla="*/ 0 h 664202"/>
              <a:gd name="connsiteX2" fmla="*/ 6085075 w 6085075"/>
              <a:gd name="connsiteY2" fmla="*/ 664202 h 664202"/>
              <a:gd name="connsiteX3" fmla="*/ 0 w 6085075"/>
              <a:gd name="connsiteY3" fmla="*/ 664202 h 664202"/>
              <a:gd name="connsiteX4" fmla="*/ 0 w 6085075"/>
              <a:gd name="connsiteY4" fmla="*/ 0 h 664202"/>
              <a:gd name="connsiteX0" fmla="*/ 329184 w 6085075"/>
              <a:gd name="connsiteY0" fmla="*/ 0 h 664202"/>
              <a:gd name="connsiteX1" fmla="*/ 6085075 w 6085075"/>
              <a:gd name="connsiteY1" fmla="*/ 0 h 664202"/>
              <a:gd name="connsiteX2" fmla="*/ 6085075 w 6085075"/>
              <a:gd name="connsiteY2" fmla="*/ 664202 h 664202"/>
              <a:gd name="connsiteX3" fmla="*/ 0 w 6085075"/>
              <a:gd name="connsiteY3" fmla="*/ 664202 h 664202"/>
              <a:gd name="connsiteX4" fmla="*/ 329184 w 6085075"/>
              <a:gd name="connsiteY4" fmla="*/ 0 h 66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5075" h="664202">
                <a:moveTo>
                  <a:pt x="329184" y="0"/>
                </a:moveTo>
                <a:lnTo>
                  <a:pt x="6085075" y="0"/>
                </a:lnTo>
                <a:lnTo>
                  <a:pt x="6085075" y="664202"/>
                </a:lnTo>
                <a:lnTo>
                  <a:pt x="0" y="664202"/>
                </a:lnTo>
                <a:lnTo>
                  <a:pt x="32918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none" lIns="64008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alibri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0E9FCEC-CDB1-433D-B18A-55E3BFC1FA70}"/>
              </a:ext>
            </a:extLst>
          </p:cNvPr>
          <p:cNvGrpSpPr/>
          <p:nvPr/>
        </p:nvGrpSpPr>
        <p:grpSpPr>
          <a:xfrm>
            <a:off x="933718" y="2559831"/>
            <a:ext cx="10541016" cy="2655676"/>
            <a:chOff x="470453" y="2569865"/>
            <a:chExt cx="10541016" cy="2655676"/>
          </a:xfrm>
        </p:grpSpPr>
        <p:cxnSp>
          <p:nvCxnSpPr>
            <p:cNvPr id="5" name="1-1">
              <a:extLst>
                <a:ext uri="{FF2B5EF4-FFF2-40B4-BE49-F238E27FC236}">
                  <a16:creationId xmlns:a16="http://schemas.microsoft.com/office/drawing/2014/main" id="{89F69D17-A0BB-4296-B0B6-DA4AD92480A0}"/>
                </a:ext>
              </a:extLst>
            </p:cNvPr>
            <p:cNvCxnSpPr>
              <a:cxnSpLocks/>
            </p:cNvCxnSpPr>
            <p:nvPr>
              <p:custDataLst>
                <p:tags r:id="rId2"/>
              </p:custDataLst>
            </p:nvPr>
          </p:nvCxnSpPr>
          <p:spPr>
            <a:xfrm>
              <a:off x="470453" y="3746840"/>
              <a:ext cx="10276856" cy="0"/>
            </a:xfrm>
            <a:prstGeom prst="line">
              <a:avLst/>
            </a:prstGeom>
            <a:ln w="12700">
              <a:solidFill>
                <a:srgbClr val="918F9A"/>
              </a:solidFill>
              <a:head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1-2">
              <a:extLst>
                <a:ext uri="{FF2B5EF4-FFF2-40B4-BE49-F238E27FC236}">
                  <a16:creationId xmlns:a16="http://schemas.microsoft.com/office/drawing/2014/main" id="{349A58A8-527E-4335-8CA9-E5C546DBD0D2}"/>
                </a:ext>
              </a:extLst>
            </p:cNvPr>
            <p:cNvCxnSpPr>
              <a:cxnSpLocks/>
              <a:stCxn id="7" idx="0"/>
            </p:cNvCxnSpPr>
            <p:nvPr>
              <p:custDataLst>
                <p:tags r:id="rId3"/>
              </p:custDataLst>
            </p:nvPr>
          </p:nvCxnSpPr>
          <p:spPr>
            <a:xfrm rot="5400000" flipH="1" flipV="1">
              <a:off x="6993403" y="3045607"/>
              <a:ext cx="983042" cy="237848"/>
            </a:xfrm>
            <a:prstGeom prst="bentConnector3">
              <a:avLst>
                <a:gd name="adj1" fmla="val 99415"/>
              </a:avLst>
            </a:prstGeom>
            <a:noFill/>
            <a:ln w="12700" cap="flat" cmpd="sng" algn="ctr">
              <a:solidFill>
                <a:srgbClr val="918F9A"/>
              </a:solidFill>
              <a:prstDash val="solid"/>
              <a:miter lim="800000"/>
              <a:headEnd type="triangle"/>
            </a:ln>
            <a:effectLst/>
          </p:spPr>
        </p:cxnSp>
        <p:sp>
          <p:nvSpPr>
            <p:cNvPr id="7" name="1-3">
              <a:extLst>
                <a:ext uri="{FF2B5EF4-FFF2-40B4-BE49-F238E27FC236}">
                  <a16:creationId xmlns:a16="http://schemas.microsoft.com/office/drawing/2014/main" id="{D4A2146C-0261-4B53-B80C-82598AEF2B3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blackWhite">
            <a:xfrm>
              <a:off x="7260336" y="3656052"/>
              <a:ext cx="211328" cy="211328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918F9A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171616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cs typeface="+mn-ea"/>
                <a:sym typeface="+mn-lt"/>
              </a:endParaRPr>
            </a:p>
          </p:txBody>
        </p:sp>
        <p:sp>
          <p:nvSpPr>
            <p:cNvPr id="8" name="1-4">
              <a:extLst>
                <a:ext uri="{FF2B5EF4-FFF2-40B4-BE49-F238E27FC236}">
                  <a16:creationId xmlns:a16="http://schemas.microsoft.com/office/drawing/2014/main" id="{C66ECF3E-2B72-4028-8E3B-75B6CEF9F7E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766065" y="3856211"/>
              <a:ext cx="8667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kern="0" spc="-2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F0502020204030204"/>
                  <a:cs typeface="+mn-ea"/>
                  <a:sym typeface="+mn-lt"/>
                </a:rPr>
                <a:t>内容一</a:t>
              </a:r>
              <a:endPara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F0502020204030204"/>
                <a:cs typeface="+mn-ea"/>
                <a:sym typeface="+mn-lt"/>
              </a:endParaRPr>
            </a:p>
          </p:txBody>
        </p:sp>
        <p:sp>
          <p:nvSpPr>
            <p:cNvPr id="10" name="1-6">
              <a:extLst>
                <a:ext uri="{FF2B5EF4-FFF2-40B4-BE49-F238E27FC236}">
                  <a16:creationId xmlns:a16="http://schemas.microsoft.com/office/drawing/2014/main" id="{7519EE06-161B-4D48-AA77-6A951193C8C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3104602" y="3856211"/>
              <a:ext cx="8667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-27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rPr>
                <a:t>内容二</a:t>
              </a:r>
              <a:endPara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F0502020204030204"/>
                <a:cs typeface="+mn-ea"/>
                <a:sym typeface="+mn-lt"/>
              </a:endParaRPr>
            </a:p>
          </p:txBody>
        </p:sp>
        <p:sp>
          <p:nvSpPr>
            <p:cNvPr id="13" name="1-9">
              <a:extLst>
                <a:ext uri="{FF2B5EF4-FFF2-40B4-BE49-F238E27FC236}">
                  <a16:creationId xmlns:a16="http://schemas.microsoft.com/office/drawing/2014/main" id="{ED1FE6C8-3563-4C1A-918C-300E880DF0B6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7466369" y="3856211"/>
              <a:ext cx="8667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-27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rPr>
                <a:t>内容三</a:t>
              </a:r>
              <a:endPara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F0502020204030204"/>
                <a:cs typeface="+mn-ea"/>
                <a:sym typeface="+mn-lt"/>
              </a:endParaRPr>
            </a:p>
          </p:txBody>
        </p:sp>
        <p:sp>
          <p:nvSpPr>
            <p:cNvPr id="15" name="1-11">
              <a:extLst>
                <a:ext uri="{FF2B5EF4-FFF2-40B4-BE49-F238E27FC236}">
                  <a16:creationId xmlns:a16="http://schemas.microsoft.com/office/drawing/2014/main" id="{FE44258A-C395-4002-B442-BCED58750CF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8842062" y="3856211"/>
              <a:ext cx="86677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-27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rPr>
                <a:t>内容四</a:t>
              </a:r>
              <a:endPara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F0502020204030204"/>
                <a:cs typeface="+mn-ea"/>
                <a:sym typeface="+mn-lt"/>
              </a:endParaRPr>
            </a:p>
          </p:txBody>
        </p:sp>
        <p:sp>
          <p:nvSpPr>
            <p:cNvPr id="17" name="1-13">
              <a:extLst>
                <a:ext uri="{FF2B5EF4-FFF2-40B4-BE49-F238E27FC236}">
                  <a16:creationId xmlns:a16="http://schemas.microsoft.com/office/drawing/2014/main" id="{D1302AA9-2B58-4DA3-B50E-9079DD1D3EE7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5400000">
              <a:off x="10726176" y="3614760"/>
              <a:ext cx="306425" cy="264160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60959" tIns="60959" rIns="60959" bIns="60959" numCol="1" spcCol="38100" rtlCol="0" anchor="t">
              <a:noAutofit/>
            </a:bodyPr>
            <a:lstStyle/>
            <a:p>
              <a:pPr marL="0" marR="0" lvl="0" indent="0" algn="ctr" defTabSz="410765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171616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cs typeface="+mn-ea"/>
                <a:sym typeface="+mn-lt"/>
              </a:endParaRPr>
            </a:p>
          </p:txBody>
        </p:sp>
        <p:cxnSp>
          <p:nvCxnSpPr>
            <p:cNvPr id="20" name="1-16">
              <a:extLst>
                <a:ext uri="{FF2B5EF4-FFF2-40B4-BE49-F238E27FC236}">
                  <a16:creationId xmlns:a16="http://schemas.microsoft.com/office/drawing/2014/main" id="{BC2A7C44-19D2-453D-9236-2FFCF2D0F17B}"/>
                </a:ext>
              </a:extLst>
            </p:cNvPr>
            <p:cNvCxnSpPr>
              <a:cxnSpLocks/>
            </p:cNvCxnSpPr>
            <p:nvPr>
              <p:custDataLst>
                <p:tags r:id="rId10"/>
              </p:custDataLst>
            </p:nvPr>
          </p:nvCxnSpPr>
          <p:spPr>
            <a:xfrm rot="16200000" flipH="1">
              <a:off x="1418926" y="4041884"/>
              <a:ext cx="1351722" cy="1015591"/>
            </a:xfrm>
            <a:prstGeom prst="bentConnector4">
              <a:avLst>
                <a:gd name="adj1" fmla="val 31594"/>
                <a:gd name="adj2" fmla="val 122509"/>
              </a:avLst>
            </a:prstGeom>
            <a:noFill/>
            <a:ln w="12700" cap="flat" cmpd="sng" algn="ctr">
              <a:solidFill>
                <a:srgbClr val="918F9A"/>
              </a:solidFill>
              <a:prstDash val="solid"/>
              <a:miter lim="800000"/>
              <a:headEnd type="triangle"/>
            </a:ln>
            <a:effectLst/>
          </p:spPr>
        </p:cxnSp>
        <p:sp>
          <p:nvSpPr>
            <p:cNvPr id="21" name="1-17">
              <a:extLst>
                <a:ext uri="{FF2B5EF4-FFF2-40B4-BE49-F238E27FC236}">
                  <a16:creationId xmlns:a16="http://schemas.microsoft.com/office/drawing/2014/main" id="{FE6612EA-71A0-4BCC-8930-21867A460C05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blackWhite">
            <a:xfrm>
              <a:off x="1481328" y="3656052"/>
              <a:ext cx="211328" cy="211328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918F9A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171616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cs typeface="+mn-ea"/>
                <a:sym typeface="+mn-lt"/>
              </a:endParaRPr>
            </a:p>
          </p:txBody>
        </p:sp>
        <p:sp>
          <p:nvSpPr>
            <p:cNvPr id="22" name="1-18">
              <a:extLst>
                <a:ext uri="{FF2B5EF4-FFF2-40B4-BE49-F238E27FC236}">
                  <a16:creationId xmlns:a16="http://schemas.microsoft.com/office/drawing/2014/main" id="{0DBE57B4-1929-4F81-AC4E-15B2C988CDBD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blackWhite">
            <a:xfrm>
              <a:off x="3815660" y="3656052"/>
              <a:ext cx="211328" cy="211328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918F9A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171616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cs typeface="+mn-ea"/>
                <a:sym typeface="+mn-lt"/>
              </a:endParaRPr>
            </a:p>
          </p:txBody>
        </p:sp>
        <p:cxnSp>
          <p:nvCxnSpPr>
            <p:cNvPr id="23" name="1-19">
              <a:extLst>
                <a:ext uri="{FF2B5EF4-FFF2-40B4-BE49-F238E27FC236}">
                  <a16:creationId xmlns:a16="http://schemas.microsoft.com/office/drawing/2014/main" id="{867AA573-E862-40AE-BEDC-7DCCC5877EFD}"/>
                </a:ext>
              </a:extLst>
            </p:cNvPr>
            <p:cNvCxnSpPr>
              <a:cxnSpLocks/>
              <a:endCxn id="22" idx="0"/>
            </p:cNvCxnSpPr>
            <p:nvPr>
              <p:custDataLst>
                <p:tags r:id="rId13"/>
              </p:custDataLst>
            </p:nvPr>
          </p:nvCxnSpPr>
          <p:spPr>
            <a:xfrm>
              <a:off x="3676125" y="2569865"/>
              <a:ext cx="245199" cy="1086187"/>
            </a:xfrm>
            <a:prstGeom prst="bentConnector2">
              <a:avLst/>
            </a:prstGeom>
            <a:noFill/>
            <a:ln w="12700" cap="flat" cmpd="sng" algn="ctr">
              <a:solidFill>
                <a:srgbClr val="918F9A"/>
              </a:solidFill>
              <a:prstDash val="solid"/>
              <a:miter lim="800000"/>
              <a:headEnd type="triangle"/>
            </a:ln>
            <a:effectLst/>
          </p:spPr>
        </p:cxnSp>
        <p:sp>
          <p:nvSpPr>
            <p:cNvPr id="25" name="1-21">
              <a:extLst>
                <a:ext uri="{FF2B5EF4-FFF2-40B4-BE49-F238E27FC236}">
                  <a16:creationId xmlns:a16="http://schemas.microsoft.com/office/drawing/2014/main" id="{E78DD53A-779C-4FE1-BA4C-74E8F47F8075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 bwMode="blackWhite">
            <a:xfrm>
              <a:off x="9662160" y="3656052"/>
              <a:ext cx="211328" cy="211328"/>
            </a:xfrm>
            <a:prstGeom prst="ellipse">
              <a:avLst/>
            </a:prstGeom>
            <a:solidFill>
              <a:sysClr val="window" lastClr="FFFFFF"/>
            </a:solidFill>
            <a:ln w="28575">
              <a:solidFill>
                <a:srgbClr val="918F9A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171616">
                    <a:lumMod val="85000"/>
                    <a:lumOff val="15000"/>
                  </a:srgbClr>
                </a:solidFill>
                <a:effectLst/>
                <a:uLnTx/>
                <a:uFillTx/>
                <a:latin typeface="Arial" panose="020F0502020204030204"/>
                <a:cs typeface="+mn-ea"/>
                <a:sym typeface="+mn-lt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3D86B4CB-517D-45DB-B96A-474E2ACACBB2}"/>
              </a:ext>
            </a:extLst>
          </p:cNvPr>
          <p:cNvSpPr txBox="1"/>
          <p:nvPr/>
        </p:nvSpPr>
        <p:spPr>
          <a:xfrm>
            <a:off x="1461195" y="2179594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</a:rPr>
              <a:t>请输入您需要的内容，字体和颜色均可根据您的需要更改。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B20F2A0-E8F7-44A1-ACE6-CD5F9F9B3888}"/>
              </a:ext>
            </a:extLst>
          </p:cNvPr>
          <p:cNvSpPr txBox="1"/>
          <p:nvPr/>
        </p:nvSpPr>
        <p:spPr>
          <a:xfrm>
            <a:off x="438282" y="4727234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dirty="0"/>
              <a:t>请输入您需要的内容，字体和颜色均可根据您的需要更改。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11347384-2671-4319-B7D6-533470D49C31}"/>
              </a:ext>
            </a:extLst>
          </p:cNvPr>
          <p:cNvSpPr txBox="1"/>
          <p:nvPr/>
        </p:nvSpPr>
        <p:spPr>
          <a:xfrm>
            <a:off x="9305327" y="4747403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dirty="0"/>
              <a:t>请输入您需要的内容，字体和颜色均可根据您的需要更改。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331582B-328E-4407-BDE9-1E6EE7B3E1C1}"/>
              </a:ext>
            </a:extLst>
          </p:cNvPr>
          <p:cNvSpPr txBox="1"/>
          <p:nvPr/>
        </p:nvSpPr>
        <p:spPr>
          <a:xfrm>
            <a:off x="8067113" y="2179594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dirty="0"/>
              <a:t>请输入您需要的内容，字体和颜色均可根据您的需要更改。</a:t>
            </a:r>
          </a:p>
        </p:txBody>
      </p:sp>
      <p:sp>
        <p:nvSpPr>
          <p:cNvPr id="60" name="文本框 52">
            <a:extLst>
              <a:ext uri="{FF2B5EF4-FFF2-40B4-BE49-F238E27FC236}">
                <a16:creationId xmlns:a16="http://schemas.microsoft.com/office/drawing/2014/main" id="{0AA23C0B-43FE-46DF-83CE-CF4B9D6FA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178" y="138251"/>
            <a:ext cx="4700811" cy="68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8E939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01</a:t>
            </a:r>
            <a:r>
              <a:rPr lang="zh-CN" altLang="en-US" sz="4000" b="1" dirty="0">
                <a:solidFill>
                  <a:srgbClr val="8E939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文字标题</a:t>
            </a:r>
          </a:p>
        </p:txBody>
      </p:sp>
      <p:sp>
        <p:nvSpPr>
          <p:cNvPr id="28" name="流程图: 终止 27">
            <a:extLst>
              <a:ext uri="{FF2B5EF4-FFF2-40B4-BE49-F238E27FC236}">
                <a16:creationId xmlns:a16="http://schemas.microsoft.com/office/drawing/2014/main" id="{7F7948B6-D816-4B4E-BED1-7538ACCE2B30}"/>
              </a:ext>
            </a:extLst>
          </p:cNvPr>
          <p:cNvSpPr/>
          <p:nvPr/>
        </p:nvSpPr>
        <p:spPr>
          <a:xfrm rot="4084949">
            <a:off x="11354610" y="5822663"/>
            <a:ext cx="1349653" cy="1448644"/>
          </a:xfrm>
          <a:prstGeom prst="flowChartTerminator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终止 28">
            <a:extLst>
              <a:ext uri="{FF2B5EF4-FFF2-40B4-BE49-F238E27FC236}">
                <a16:creationId xmlns:a16="http://schemas.microsoft.com/office/drawing/2014/main" id="{407AA692-BE18-4E33-8464-4D1203AA6D6F}"/>
              </a:ext>
            </a:extLst>
          </p:cNvPr>
          <p:cNvSpPr/>
          <p:nvPr/>
        </p:nvSpPr>
        <p:spPr>
          <a:xfrm rot="4084949">
            <a:off x="11034578" y="6338636"/>
            <a:ext cx="618409" cy="708277"/>
          </a:xfrm>
          <a:prstGeom prst="flowChartTerminator">
            <a:avLst/>
          </a:prstGeom>
          <a:solidFill>
            <a:srgbClr val="EB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1-16">
            <a:extLst>
              <a:ext uri="{FF2B5EF4-FFF2-40B4-BE49-F238E27FC236}">
                <a16:creationId xmlns:a16="http://schemas.microsoft.com/office/drawing/2014/main" id="{75E392BE-A9C9-4D11-A1D8-96BBEED8B06B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rot="5400000">
            <a:off x="9047432" y="4038768"/>
            <a:ext cx="1351722" cy="1015591"/>
          </a:xfrm>
          <a:prstGeom prst="bentConnector4">
            <a:avLst>
              <a:gd name="adj1" fmla="val 31594"/>
              <a:gd name="adj2" fmla="val 122509"/>
            </a:avLst>
          </a:prstGeom>
          <a:noFill/>
          <a:ln w="12700" cap="flat" cmpd="sng" algn="ctr">
            <a:solidFill>
              <a:srgbClr val="918F9A"/>
            </a:solidFill>
            <a:prstDash val="solid"/>
            <a:miter lim="800000"/>
            <a:headEnd type="triangle"/>
          </a:ln>
          <a:effectLst/>
        </p:spPr>
      </p:cxn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59FA391-87A3-4C2D-BB6C-22213DAA9326}"/>
              </a:ext>
            </a:extLst>
          </p:cNvPr>
          <p:cNvSpPr/>
          <p:nvPr/>
        </p:nvSpPr>
        <p:spPr>
          <a:xfrm>
            <a:off x="830687" y="3583593"/>
            <a:ext cx="233993" cy="2625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802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E816F241-0153-4639-8B45-8C7BC1E87BF3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tTriangle">
            <a:avLst/>
          </a:prstGeom>
          <a:solidFill>
            <a:srgbClr val="ADB9CA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551DC3-C407-4D79-95D8-1600742F1051}"/>
              </a:ext>
            </a:extLst>
          </p:cNvPr>
          <p:cNvSpPr txBox="1"/>
          <p:nvPr/>
        </p:nvSpPr>
        <p:spPr>
          <a:xfrm>
            <a:off x="1874645" y="2877232"/>
            <a:ext cx="3352800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输入您需要的内容，字体和颜色均可根据您的需要更改。请输入您需要的内容，字体和颜色均可根据您的需要更改。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38F29A5-13F2-4F9A-9CFF-D4818D254947}"/>
              </a:ext>
            </a:extLst>
          </p:cNvPr>
          <p:cNvSpPr/>
          <p:nvPr/>
        </p:nvSpPr>
        <p:spPr>
          <a:xfrm>
            <a:off x="1459474" y="2435008"/>
            <a:ext cx="4165600" cy="2448560"/>
          </a:xfrm>
          <a:prstGeom prst="rect">
            <a:avLst/>
          </a:prstGeom>
          <a:noFill/>
          <a:ln>
            <a:solidFill>
              <a:srgbClr val="918F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3282D52-4485-4834-86B5-462E54F12E2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1" y="35730"/>
            <a:ext cx="1164703" cy="982814"/>
          </a:xfrm>
          <a:prstGeom prst="rect">
            <a:avLst/>
          </a:prstGeom>
        </p:spPr>
      </p:pic>
      <p:sp>
        <p:nvSpPr>
          <p:cNvPr id="15" name="文本框 52">
            <a:extLst>
              <a:ext uri="{FF2B5EF4-FFF2-40B4-BE49-F238E27FC236}">
                <a16:creationId xmlns:a16="http://schemas.microsoft.com/office/drawing/2014/main" id="{A205FCEC-AEBE-4F30-AA71-9A0137E593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4703" y="149000"/>
            <a:ext cx="2795152" cy="68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8E939A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文字标题</a:t>
            </a:r>
          </a:p>
        </p:txBody>
      </p:sp>
      <p:sp>
        <p:nvSpPr>
          <p:cNvPr id="22" name="Freeform 14">
            <a:extLst>
              <a:ext uri="{FF2B5EF4-FFF2-40B4-BE49-F238E27FC236}">
                <a16:creationId xmlns:a16="http://schemas.microsoft.com/office/drawing/2014/main" id="{4F0BF081-7E74-4A7E-AF18-AA6ED74B109B}"/>
              </a:ext>
            </a:extLst>
          </p:cNvPr>
          <p:cNvSpPr/>
          <p:nvPr/>
        </p:nvSpPr>
        <p:spPr bwMode="auto">
          <a:xfrm>
            <a:off x="874844" y="2450111"/>
            <a:ext cx="1164703" cy="854242"/>
          </a:xfrm>
          <a:custGeom>
            <a:avLst/>
            <a:gdLst>
              <a:gd name="T0" fmla="*/ 556 w 556"/>
              <a:gd name="T1" fmla="*/ 0 h 482"/>
              <a:gd name="T2" fmla="*/ 465 w 556"/>
              <a:gd name="T3" fmla="*/ 43 h 482"/>
              <a:gd name="T4" fmla="*/ 278 w 556"/>
              <a:gd name="T5" fmla="*/ 366 h 482"/>
              <a:gd name="T6" fmla="*/ 91 w 556"/>
              <a:gd name="T7" fmla="*/ 43 h 482"/>
              <a:gd name="T8" fmla="*/ 0 w 556"/>
              <a:gd name="T9" fmla="*/ 0 h 482"/>
              <a:gd name="T10" fmla="*/ 278 w 556"/>
              <a:gd name="T11" fmla="*/ 482 h 482"/>
              <a:gd name="T12" fmla="*/ 556 w 556"/>
              <a:gd name="T13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465" y="43"/>
                </a:lnTo>
                <a:lnTo>
                  <a:pt x="278" y="366"/>
                </a:lnTo>
                <a:lnTo>
                  <a:pt x="91" y="43"/>
                </a:lnTo>
                <a:lnTo>
                  <a:pt x="0" y="0"/>
                </a:lnTo>
                <a:lnTo>
                  <a:pt x="278" y="482"/>
                </a:lnTo>
                <a:lnTo>
                  <a:pt x="556" y="0"/>
                </a:lnTo>
                <a:close/>
              </a:path>
            </a:pathLst>
          </a:custGeom>
          <a:solidFill>
            <a:srgbClr val="ADB9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视界-NWE粗楷体" panose="020F0502020204030204"/>
              <a:cs typeface="+mn-ea"/>
              <a:sym typeface="+mn-lt"/>
            </a:endParaRPr>
          </a:p>
        </p:txBody>
      </p:sp>
      <p:sp>
        <p:nvSpPr>
          <p:cNvPr id="23" name="Freeform 15">
            <a:extLst>
              <a:ext uri="{FF2B5EF4-FFF2-40B4-BE49-F238E27FC236}">
                <a16:creationId xmlns:a16="http://schemas.microsoft.com/office/drawing/2014/main" id="{D01171DA-4D76-4CCA-BFCF-071A56953F1F}"/>
              </a:ext>
            </a:extLst>
          </p:cNvPr>
          <p:cNvSpPr/>
          <p:nvPr/>
        </p:nvSpPr>
        <p:spPr bwMode="auto">
          <a:xfrm>
            <a:off x="874844" y="1838259"/>
            <a:ext cx="1164703" cy="854242"/>
          </a:xfrm>
          <a:custGeom>
            <a:avLst/>
            <a:gdLst>
              <a:gd name="T0" fmla="*/ 556 w 556"/>
              <a:gd name="T1" fmla="*/ 0 h 482"/>
              <a:gd name="T2" fmla="*/ 278 w 556"/>
              <a:gd name="T3" fmla="*/ 482 h 482"/>
              <a:gd name="T4" fmla="*/ 0 w 556"/>
              <a:gd name="T5" fmla="*/ 0 h 482"/>
              <a:gd name="T6" fmla="*/ 278 w 556"/>
              <a:gd name="T7" fmla="*/ 130 h 482"/>
              <a:gd name="T8" fmla="*/ 556 w 556"/>
              <a:gd name="T9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6" h="482">
                <a:moveTo>
                  <a:pt x="556" y="0"/>
                </a:moveTo>
                <a:lnTo>
                  <a:pt x="278" y="482"/>
                </a:lnTo>
                <a:lnTo>
                  <a:pt x="0" y="0"/>
                </a:lnTo>
                <a:lnTo>
                  <a:pt x="278" y="130"/>
                </a:lnTo>
                <a:lnTo>
                  <a:pt x="556" y="0"/>
                </a:lnTo>
                <a:close/>
              </a:path>
            </a:pathLst>
          </a:custGeom>
          <a:solidFill>
            <a:srgbClr val="ADB9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99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视界-NWE粗楷体" panose="020F0502020204030204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37BE82D-B8A0-47F8-B637-28890F25B502}"/>
              </a:ext>
            </a:extLst>
          </p:cNvPr>
          <p:cNvGrpSpPr/>
          <p:nvPr/>
        </p:nvGrpSpPr>
        <p:grpSpPr>
          <a:xfrm>
            <a:off x="6289040" y="140540"/>
            <a:ext cx="5618480" cy="6576920"/>
            <a:chOff x="6632829" y="723013"/>
            <a:chExt cx="4504342" cy="566715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D249B53-6D75-410F-AC4F-8F34DA649AC3}"/>
                </a:ext>
              </a:extLst>
            </p:cNvPr>
            <p:cNvGrpSpPr/>
            <p:nvPr/>
          </p:nvGrpSpPr>
          <p:grpSpPr>
            <a:xfrm>
              <a:off x="6632829" y="723013"/>
              <a:ext cx="4504342" cy="5667153"/>
              <a:chOff x="6632829" y="723013"/>
              <a:chExt cx="4504342" cy="5667153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14DE169C-FBB1-4A9B-9916-AA71BF7DBC91}"/>
                  </a:ext>
                </a:extLst>
              </p:cNvPr>
              <p:cNvSpPr/>
              <p:nvPr/>
            </p:nvSpPr>
            <p:spPr>
              <a:xfrm>
                <a:off x="6632829" y="723013"/>
                <a:ext cx="4504342" cy="56671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id="{80620234-5A4E-4AE1-82CE-47C9E9431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7762" y="922755"/>
                <a:ext cx="2065258" cy="1766245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96426F7A-D035-471E-B3D1-A7F766BCE5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827763" y="2674088"/>
                <a:ext cx="4095646" cy="1751334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23AF57FE-C244-4538-AC43-F11F58C11B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827762" y="4425422"/>
                <a:ext cx="2042399" cy="1746694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AAE6F023-1CB6-4C86-ADE4-077D02BC9A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870161" y="4425422"/>
                <a:ext cx="2053247" cy="1746695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581DBB3E-304C-43C7-AF91-3326FBD3EF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893020" y="925074"/>
                <a:ext cx="2030388" cy="1749014"/>
              </a:xfrm>
              <a:prstGeom prst="rect">
                <a:avLst/>
              </a:prstGeom>
            </p:spPr>
          </p:pic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6758F8C7-EAA0-4EDC-B1F3-E56E2967C877}"/>
                </a:ext>
              </a:extLst>
            </p:cNvPr>
            <p:cNvSpPr/>
            <p:nvPr/>
          </p:nvSpPr>
          <p:spPr>
            <a:xfrm>
              <a:off x="6827762" y="4395143"/>
              <a:ext cx="4095646" cy="55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86DE963-B76D-4887-B58B-6A9562AD8105}"/>
                </a:ext>
              </a:extLst>
            </p:cNvPr>
            <p:cNvSpPr/>
            <p:nvPr/>
          </p:nvSpPr>
          <p:spPr>
            <a:xfrm>
              <a:off x="6800666" y="2663363"/>
              <a:ext cx="4132157" cy="51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D8EA261-4B3F-4B96-B4A2-F1351B50B346}"/>
                </a:ext>
              </a:extLst>
            </p:cNvPr>
            <p:cNvSpPr/>
            <p:nvPr/>
          </p:nvSpPr>
          <p:spPr>
            <a:xfrm rot="5400000" flipV="1">
              <a:off x="8014523" y="5295226"/>
              <a:ext cx="1734047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97681B3-19F2-4BC5-987F-06C0E007E4E8}"/>
                </a:ext>
              </a:extLst>
            </p:cNvPr>
            <p:cNvSpPr/>
            <p:nvPr/>
          </p:nvSpPr>
          <p:spPr>
            <a:xfrm rot="5400000" flipV="1">
              <a:off x="8009648" y="1772991"/>
              <a:ext cx="1749018" cy="509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2387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8CBA1F5-71B2-40BA-8E7B-CDFE0D678EDF}"/>
              </a:ext>
            </a:extLst>
          </p:cNvPr>
          <p:cNvSpPr/>
          <p:nvPr/>
        </p:nvSpPr>
        <p:spPr>
          <a:xfrm rot="6452684">
            <a:off x="6816353" y="4594119"/>
            <a:ext cx="3043384" cy="2327609"/>
          </a:xfrm>
          <a:custGeom>
            <a:avLst/>
            <a:gdLst>
              <a:gd name="connsiteX0" fmla="*/ 0 w 3043384"/>
              <a:gd name="connsiteY0" fmla="*/ 2327609 h 2327609"/>
              <a:gd name="connsiteX1" fmla="*/ 581902 w 3043384"/>
              <a:gd name="connsiteY1" fmla="*/ 0 h 2327609"/>
              <a:gd name="connsiteX2" fmla="*/ 2307493 w 3043384"/>
              <a:gd name="connsiteY2" fmla="*/ 0 h 2327609"/>
              <a:gd name="connsiteX3" fmla="*/ 3043384 w 3043384"/>
              <a:gd name="connsiteY3" fmla="*/ 2327609 h 232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3384" h="2327609">
                <a:moveTo>
                  <a:pt x="0" y="2327609"/>
                </a:moveTo>
                <a:lnTo>
                  <a:pt x="581902" y="0"/>
                </a:lnTo>
                <a:lnTo>
                  <a:pt x="2307493" y="0"/>
                </a:lnTo>
                <a:lnTo>
                  <a:pt x="3043384" y="2327609"/>
                </a:lnTo>
                <a:close/>
              </a:path>
            </a:pathLst>
          </a:custGeom>
          <a:solidFill>
            <a:srgbClr val="918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梯形 16">
            <a:extLst>
              <a:ext uri="{FF2B5EF4-FFF2-40B4-BE49-F238E27FC236}">
                <a16:creationId xmlns:a16="http://schemas.microsoft.com/office/drawing/2014/main" id="{488E0477-D06C-4603-8D7A-203D39EB857D}"/>
              </a:ext>
            </a:extLst>
          </p:cNvPr>
          <p:cNvSpPr/>
          <p:nvPr/>
        </p:nvSpPr>
        <p:spPr>
          <a:xfrm rot="7797193">
            <a:off x="7013535" y="2980073"/>
            <a:ext cx="3308272" cy="2528968"/>
          </a:xfrm>
          <a:prstGeom prst="trapezoid">
            <a:avLst/>
          </a:prstGeom>
          <a:solidFill>
            <a:srgbClr val="EBD9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梯形 18">
            <a:extLst>
              <a:ext uri="{FF2B5EF4-FFF2-40B4-BE49-F238E27FC236}">
                <a16:creationId xmlns:a16="http://schemas.microsoft.com/office/drawing/2014/main" id="{CFA9AA68-AFB8-487F-A0EE-A6DE85F9CFF9}"/>
              </a:ext>
            </a:extLst>
          </p:cNvPr>
          <p:cNvSpPr/>
          <p:nvPr/>
        </p:nvSpPr>
        <p:spPr>
          <a:xfrm rot="10197398">
            <a:off x="8366075" y="1753237"/>
            <a:ext cx="3699980" cy="2831500"/>
          </a:xfrm>
          <a:prstGeom prst="trapezoi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802F888-44C5-4AA3-ABCB-0FAE101EDD0C}"/>
              </a:ext>
            </a:extLst>
          </p:cNvPr>
          <p:cNvSpPr/>
          <p:nvPr/>
        </p:nvSpPr>
        <p:spPr>
          <a:xfrm rot="11604419">
            <a:off x="10165730" y="1452843"/>
            <a:ext cx="2414054" cy="3061152"/>
          </a:xfrm>
          <a:custGeom>
            <a:avLst/>
            <a:gdLst>
              <a:gd name="connsiteX0" fmla="*/ 2414054 w 2414054"/>
              <a:gd name="connsiteY0" fmla="*/ 3061152 h 3061152"/>
              <a:gd name="connsiteX1" fmla="*/ 729664 w 2414054"/>
              <a:gd name="connsiteY1" fmla="*/ 3061152 h 3061152"/>
              <a:gd name="connsiteX2" fmla="*/ 0 w 2414054"/>
              <a:gd name="connsiteY2" fmla="*/ 0 h 3061152"/>
              <a:gd name="connsiteX3" fmla="*/ 1648766 w 2414054"/>
              <a:gd name="connsiteY3" fmla="*/ 0 h 3061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4054" h="3061152">
                <a:moveTo>
                  <a:pt x="2414054" y="3061152"/>
                </a:moveTo>
                <a:lnTo>
                  <a:pt x="729664" y="3061152"/>
                </a:lnTo>
                <a:lnTo>
                  <a:pt x="0" y="0"/>
                </a:lnTo>
                <a:lnTo>
                  <a:pt x="1648766" y="0"/>
                </a:lnTo>
                <a:close/>
              </a:path>
            </a:pathLst>
          </a:custGeom>
          <a:solidFill>
            <a:srgbClr val="ADB9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DF3B64E-2D73-4C28-BAD0-769F51F44D82}"/>
              </a:ext>
            </a:extLst>
          </p:cNvPr>
          <p:cNvSpPr/>
          <p:nvPr/>
        </p:nvSpPr>
        <p:spPr>
          <a:xfrm>
            <a:off x="8899210" y="3937554"/>
            <a:ext cx="3292791" cy="2920447"/>
          </a:xfrm>
          <a:custGeom>
            <a:avLst/>
            <a:gdLst>
              <a:gd name="connsiteX0" fmla="*/ 1800000 w 3292791"/>
              <a:gd name="connsiteY0" fmla="*/ 0 h 2920447"/>
              <a:gd name="connsiteX1" fmla="*/ 3292588 w 3292791"/>
              <a:gd name="connsiteY1" fmla="*/ 793603 h 2920447"/>
              <a:gd name="connsiteX2" fmla="*/ 3292791 w 3292791"/>
              <a:gd name="connsiteY2" fmla="*/ 793936 h 2920447"/>
              <a:gd name="connsiteX3" fmla="*/ 3292791 w 3292791"/>
              <a:gd name="connsiteY3" fmla="*/ 2806064 h 2920447"/>
              <a:gd name="connsiteX4" fmla="*/ 3292588 w 3292791"/>
              <a:gd name="connsiteY4" fmla="*/ 2806398 h 2920447"/>
              <a:gd name="connsiteX5" fmla="*/ 3205159 w 3292791"/>
              <a:gd name="connsiteY5" fmla="*/ 2920447 h 2920447"/>
              <a:gd name="connsiteX6" fmla="*/ 392696 w 3292791"/>
              <a:gd name="connsiteY6" fmla="*/ 2920447 h 2920447"/>
              <a:gd name="connsiteX7" fmla="*/ 307412 w 3292791"/>
              <a:gd name="connsiteY7" fmla="*/ 2806398 h 2920447"/>
              <a:gd name="connsiteX8" fmla="*/ 0 w 3292791"/>
              <a:gd name="connsiteY8" fmla="*/ 1800000 h 2920447"/>
              <a:gd name="connsiteX9" fmla="*/ 1800000 w 3292791"/>
              <a:gd name="connsiteY9" fmla="*/ 0 h 292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92791" h="2920447">
                <a:moveTo>
                  <a:pt x="1800000" y="0"/>
                </a:moveTo>
                <a:cubicBezTo>
                  <a:pt x="2421321" y="0"/>
                  <a:pt x="2969115" y="314800"/>
                  <a:pt x="3292588" y="793603"/>
                </a:cubicBezTo>
                <a:lnTo>
                  <a:pt x="3292791" y="793936"/>
                </a:lnTo>
                <a:lnTo>
                  <a:pt x="3292791" y="2806064"/>
                </a:lnTo>
                <a:lnTo>
                  <a:pt x="3292588" y="2806398"/>
                </a:lnTo>
                <a:lnTo>
                  <a:pt x="3205159" y="2920447"/>
                </a:lnTo>
                <a:lnTo>
                  <a:pt x="392696" y="2920447"/>
                </a:lnTo>
                <a:lnTo>
                  <a:pt x="307412" y="2806398"/>
                </a:lnTo>
                <a:cubicBezTo>
                  <a:pt x="113328" y="2519116"/>
                  <a:pt x="0" y="2172793"/>
                  <a:pt x="0" y="1800000"/>
                </a:cubicBezTo>
                <a:cubicBezTo>
                  <a:pt x="0" y="805887"/>
                  <a:pt x="805887" y="0"/>
                  <a:pt x="180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流程图: 终止 10">
            <a:extLst>
              <a:ext uri="{FF2B5EF4-FFF2-40B4-BE49-F238E27FC236}">
                <a16:creationId xmlns:a16="http://schemas.microsoft.com/office/drawing/2014/main" id="{3842BEF1-799C-4FA6-AA44-4CCBE0149FD2}"/>
              </a:ext>
            </a:extLst>
          </p:cNvPr>
          <p:cNvSpPr/>
          <p:nvPr/>
        </p:nvSpPr>
        <p:spPr>
          <a:xfrm>
            <a:off x="1987200" y="288099"/>
            <a:ext cx="2822793" cy="388307"/>
          </a:xfrm>
          <a:prstGeom prst="flowChartTerminator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8E44D3-1F9C-4A83-97E7-0FE77B664524}"/>
              </a:ext>
            </a:extLst>
          </p:cNvPr>
          <p:cNvSpPr txBox="1"/>
          <p:nvPr/>
        </p:nvSpPr>
        <p:spPr>
          <a:xfrm>
            <a:off x="2399947" y="1586949"/>
            <a:ext cx="4820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hnschrift Light Condensed" panose="020B0502040204020203" pitchFamily="34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PART </a:t>
            </a:r>
            <a:r>
              <a:rPr lang="en-US" altLang="zh-CN" sz="4800" dirty="0">
                <a:solidFill>
                  <a:prstClr val="black">
                    <a:lumMod val="50000"/>
                    <a:lumOff val="50000"/>
                  </a:prstClr>
                </a:solidFill>
                <a:latin typeface="Bahnschrift Light Condensed" panose="020B0502040204020203" pitchFamily="34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TWO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Bahnschrift Light Condensed" panose="020B0502040204020203" pitchFamily="34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89CA7B-2270-4405-A64E-A0978DFBE1B4}"/>
              </a:ext>
            </a:extLst>
          </p:cNvPr>
          <p:cNvSpPr txBox="1"/>
          <p:nvPr/>
        </p:nvSpPr>
        <p:spPr>
          <a:xfrm>
            <a:off x="981427" y="2633335"/>
            <a:ext cx="5226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788DA8"/>
                </a:solidFill>
                <a:effectLst/>
                <a:uLnTx/>
                <a:uFillTx/>
                <a:latin typeface="MS UI Gothic" panose="020B0600070205080204" pitchFamily="34" charset="-128"/>
                <a:ea typeface="MS UI Gothic" panose="020B0600070205080204" pitchFamily="34" charset="-128"/>
                <a:cs typeface="851tegakizatsu" panose="02000600000000000000" pitchFamily="2" charset="-122"/>
              </a:rPr>
              <a:t>输入您需要的主题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8EC4084-64B5-4202-BA3D-E47BC5BCF28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696" y="4483419"/>
            <a:ext cx="2435025" cy="205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417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11">
            <a:extLst>
              <a:ext uri="{FF2B5EF4-FFF2-40B4-BE49-F238E27FC236}">
                <a16:creationId xmlns:a16="http://schemas.microsoft.com/office/drawing/2014/main" id="{BF95E34C-9FF8-4D53-98F2-4A3AF596ABB4}"/>
              </a:ext>
            </a:extLst>
          </p:cNvPr>
          <p:cNvSpPr>
            <a:spLocks/>
          </p:cNvSpPr>
          <p:nvPr/>
        </p:nvSpPr>
        <p:spPr bwMode="auto">
          <a:xfrm>
            <a:off x="5186862" y="-12223"/>
            <a:ext cx="7007424" cy="1128615"/>
          </a:xfrm>
          <a:custGeom>
            <a:avLst/>
            <a:gdLst>
              <a:gd name="connsiteX0" fmla="*/ 0 w 6085075"/>
              <a:gd name="connsiteY0" fmla="*/ 0 h 664202"/>
              <a:gd name="connsiteX1" fmla="*/ 6085075 w 6085075"/>
              <a:gd name="connsiteY1" fmla="*/ 0 h 664202"/>
              <a:gd name="connsiteX2" fmla="*/ 6085075 w 6085075"/>
              <a:gd name="connsiteY2" fmla="*/ 664202 h 664202"/>
              <a:gd name="connsiteX3" fmla="*/ 0 w 6085075"/>
              <a:gd name="connsiteY3" fmla="*/ 664202 h 664202"/>
              <a:gd name="connsiteX4" fmla="*/ 0 w 6085075"/>
              <a:gd name="connsiteY4" fmla="*/ 0 h 664202"/>
              <a:gd name="connsiteX0" fmla="*/ 329184 w 6085075"/>
              <a:gd name="connsiteY0" fmla="*/ 0 h 664202"/>
              <a:gd name="connsiteX1" fmla="*/ 6085075 w 6085075"/>
              <a:gd name="connsiteY1" fmla="*/ 0 h 664202"/>
              <a:gd name="connsiteX2" fmla="*/ 6085075 w 6085075"/>
              <a:gd name="connsiteY2" fmla="*/ 664202 h 664202"/>
              <a:gd name="connsiteX3" fmla="*/ 0 w 6085075"/>
              <a:gd name="connsiteY3" fmla="*/ 664202 h 664202"/>
              <a:gd name="connsiteX4" fmla="*/ 329184 w 6085075"/>
              <a:gd name="connsiteY4" fmla="*/ 0 h 66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85075" h="664202">
                <a:moveTo>
                  <a:pt x="329184" y="0"/>
                </a:moveTo>
                <a:lnTo>
                  <a:pt x="6085075" y="0"/>
                </a:lnTo>
                <a:lnTo>
                  <a:pt x="6085075" y="664202"/>
                </a:lnTo>
                <a:lnTo>
                  <a:pt x="0" y="664202"/>
                </a:lnTo>
                <a:lnTo>
                  <a:pt x="329184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none" lIns="64008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alibri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2" name="Group 9">
            <a:extLst>
              <a:ext uri="{FF2B5EF4-FFF2-40B4-BE49-F238E27FC236}">
                <a16:creationId xmlns:a16="http://schemas.microsoft.com/office/drawing/2014/main" id="{82F3F498-4805-4F5E-ADF7-A5BA5C300F5C}"/>
              </a:ext>
            </a:extLst>
          </p:cNvPr>
          <p:cNvGrpSpPr/>
          <p:nvPr/>
        </p:nvGrpSpPr>
        <p:grpSpPr>
          <a:xfrm rot="20356066">
            <a:off x="4208699" y="2239053"/>
            <a:ext cx="3774602" cy="3399436"/>
            <a:chOff x="4217824" y="2122235"/>
            <a:chExt cx="3807185" cy="3438911"/>
          </a:xfrm>
        </p:grpSpPr>
        <p:grpSp>
          <p:nvGrpSpPr>
            <p:cNvPr id="4" name="Group 7">
              <a:extLst>
                <a:ext uri="{FF2B5EF4-FFF2-40B4-BE49-F238E27FC236}">
                  <a16:creationId xmlns:a16="http://schemas.microsoft.com/office/drawing/2014/main" id="{5082F220-CB55-4B34-8BFF-F1CFD749B7E7}"/>
                </a:ext>
              </a:extLst>
            </p:cNvPr>
            <p:cNvGrpSpPr/>
            <p:nvPr/>
          </p:nvGrpSpPr>
          <p:grpSpPr>
            <a:xfrm>
              <a:off x="5976606" y="4181806"/>
              <a:ext cx="1721166" cy="1379340"/>
              <a:chOff x="5976606" y="4181806"/>
              <a:chExt cx="1721166" cy="1379340"/>
            </a:xfrm>
          </p:grpSpPr>
          <p:sp>
            <p:nvSpPr>
              <p:cNvPr id="17" name="Shape 10">
                <a:extLst>
                  <a:ext uri="{FF2B5EF4-FFF2-40B4-BE49-F238E27FC236}">
                    <a16:creationId xmlns:a16="http://schemas.microsoft.com/office/drawing/2014/main" id="{706BA38E-BBF3-42DC-B5C1-F9603AFB1D69}"/>
                  </a:ext>
                </a:extLst>
              </p:cNvPr>
              <p:cNvSpPr/>
              <p:nvPr/>
            </p:nvSpPr>
            <p:spPr>
              <a:xfrm rot="1234963">
                <a:off x="5976606" y="4617020"/>
                <a:ext cx="333033" cy="9441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206"/>
                    </a:moveTo>
                    <a:cubicBezTo>
                      <a:pt x="21600" y="20080"/>
                      <a:pt x="16765" y="21600"/>
                      <a:pt x="10800" y="21600"/>
                    </a:cubicBezTo>
                    <a:lnTo>
                      <a:pt x="10800" y="21600"/>
                    </a:lnTo>
                    <a:cubicBezTo>
                      <a:pt x="4835" y="21600"/>
                      <a:pt x="0" y="20080"/>
                      <a:pt x="0" y="18206"/>
                    </a:cubicBezTo>
                    <a:lnTo>
                      <a:pt x="0" y="3394"/>
                    </a:lnTo>
                    <a:cubicBezTo>
                      <a:pt x="0" y="1520"/>
                      <a:pt x="4835" y="0"/>
                      <a:pt x="10800" y="0"/>
                    </a:cubicBezTo>
                    <a:lnTo>
                      <a:pt x="10800" y="0"/>
                    </a:lnTo>
                    <a:cubicBezTo>
                      <a:pt x="16765" y="0"/>
                      <a:pt x="21600" y="1520"/>
                      <a:pt x="21600" y="3394"/>
                    </a:cubicBezTo>
                    <a:cubicBezTo>
                      <a:pt x="21600" y="3394"/>
                      <a:pt x="21600" y="18206"/>
                      <a:pt x="21600" y="18206"/>
                    </a:cubicBezTo>
                    <a:close/>
                  </a:path>
                </a:pathLst>
              </a:custGeom>
              <a:solidFill>
                <a:srgbClr val="CEC597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  <p:sp>
            <p:nvSpPr>
              <p:cNvPr id="18" name="Shape 13">
                <a:extLst>
                  <a:ext uri="{FF2B5EF4-FFF2-40B4-BE49-F238E27FC236}">
                    <a16:creationId xmlns:a16="http://schemas.microsoft.com/office/drawing/2014/main" id="{090BC296-7E6A-4AA2-B525-C34CFF4D9B8D}"/>
                  </a:ext>
                </a:extLst>
              </p:cNvPr>
              <p:cNvSpPr/>
              <p:nvPr/>
            </p:nvSpPr>
            <p:spPr>
              <a:xfrm rot="1234963">
                <a:off x="6158202" y="4181806"/>
                <a:ext cx="1539570" cy="1066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84" y="0"/>
                    </a:moveTo>
                    <a:cubicBezTo>
                      <a:pt x="1646" y="0"/>
                      <a:pt x="0" y="3339"/>
                      <a:pt x="0" y="7594"/>
                    </a:cubicBezTo>
                    <a:lnTo>
                      <a:pt x="0" y="21600"/>
                    </a:lnTo>
                    <a:cubicBezTo>
                      <a:pt x="377" y="19557"/>
                      <a:pt x="2547" y="15812"/>
                      <a:pt x="6321" y="15812"/>
                    </a:cubicBezTo>
                    <a:lnTo>
                      <a:pt x="20138" y="15812"/>
                    </a:lnTo>
                    <a:cubicBezTo>
                      <a:pt x="21081" y="15812"/>
                      <a:pt x="21600" y="15199"/>
                      <a:pt x="21600" y="13361"/>
                    </a:cubicBezTo>
                    <a:lnTo>
                      <a:pt x="21600" y="0"/>
                    </a:lnTo>
                    <a:cubicBezTo>
                      <a:pt x="21600" y="0"/>
                      <a:pt x="5384" y="0"/>
                      <a:pt x="5384" y="0"/>
                    </a:cubicBezTo>
                    <a:close/>
                  </a:path>
                </a:pathLst>
              </a:custGeom>
              <a:solidFill>
                <a:srgbClr val="CEC597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  <p:sp>
            <p:nvSpPr>
              <p:cNvPr id="19" name="Shape 14">
                <a:extLst>
                  <a:ext uri="{FF2B5EF4-FFF2-40B4-BE49-F238E27FC236}">
                    <a16:creationId xmlns:a16="http://schemas.microsoft.com/office/drawing/2014/main" id="{EE803DA9-505D-4321-9F3A-3BEC85682745}"/>
                  </a:ext>
                </a:extLst>
              </p:cNvPr>
              <p:cNvSpPr/>
              <p:nvPr/>
            </p:nvSpPr>
            <p:spPr>
              <a:xfrm rot="1234963">
                <a:off x="6019673" y="4740562"/>
                <a:ext cx="450508" cy="489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3" extrusionOk="0">
                    <a:moveTo>
                      <a:pt x="0" y="2965"/>
                    </a:moveTo>
                    <a:lnTo>
                      <a:pt x="0" y="21563"/>
                    </a:lnTo>
                    <a:cubicBezTo>
                      <a:pt x="1448" y="13580"/>
                      <a:pt x="6034" y="2736"/>
                      <a:pt x="21600" y="0"/>
                    </a:cubicBezTo>
                    <a:lnTo>
                      <a:pt x="14790" y="0"/>
                    </a:lnTo>
                    <a:cubicBezTo>
                      <a:pt x="10075" y="0"/>
                      <a:pt x="2982" y="-37"/>
                      <a:pt x="0" y="2965"/>
                    </a:cubicBezTo>
                    <a:close/>
                  </a:path>
                </a:pathLst>
              </a:custGeom>
              <a:solidFill>
                <a:srgbClr val="CEC597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</p:grpSp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D0F49642-DFAF-4CEC-927C-8BC97FB7F75D}"/>
                </a:ext>
              </a:extLst>
            </p:cNvPr>
            <p:cNvGrpSpPr/>
            <p:nvPr/>
          </p:nvGrpSpPr>
          <p:grpSpPr>
            <a:xfrm>
              <a:off x="5873180" y="3034549"/>
              <a:ext cx="2151829" cy="2446733"/>
              <a:chOff x="5873180" y="3034549"/>
              <a:chExt cx="2151829" cy="2446733"/>
            </a:xfrm>
          </p:grpSpPr>
          <p:sp>
            <p:nvSpPr>
              <p:cNvPr id="14" name="Shape 9">
                <a:extLst>
                  <a:ext uri="{FF2B5EF4-FFF2-40B4-BE49-F238E27FC236}">
                    <a16:creationId xmlns:a16="http://schemas.microsoft.com/office/drawing/2014/main" id="{C2C80B24-19DF-48A7-92DE-2D74EA4F467A}"/>
                  </a:ext>
                </a:extLst>
              </p:cNvPr>
              <p:cNvSpPr/>
              <p:nvPr/>
            </p:nvSpPr>
            <p:spPr>
              <a:xfrm rot="1234963">
                <a:off x="5873180" y="3370172"/>
                <a:ext cx="333034" cy="21111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082"/>
                    </a:moveTo>
                    <a:cubicBezTo>
                      <a:pt x="21600" y="20920"/>
                      <a:pt x="16765" y="21600"/>
                      <a:pt x="10800" y="21600"/>
                    </a:cubicBezTo>
                    <a:lnTo>
                      <a:pt x="10800" y="21600"/>
                    </a:lnTo>
                    <a:cubicBezTo>
                      <a:pt x="4835" y="21600"/>
                      <a:pt x="0" y="20920"/>
                      <a:pt x="0" y="20082"/>
                    </a:cubicBezTo>
                    <a:lnTo>
                      <a:pt x="0" y="1518"/>
                    </a:lnTo>
                    <a:cubicBezTo>
                      <a:pt x="0" y="680"/>
                      <a:pt x="4835" y="0"/>
                      <a:pt x="10800" y="0"/>
                    </a:cubicBezTo>
                    <a:lnTo>
                      <a:pt x="10800" y="0"/>
                    </a:lnTo>
                    <a:cubicBezTo>
                      <a:pt x="16765" y="0"/>
                      <a:pt x="21600" y="680"/>
                      <a:pt x="21600" y="1518"/>
                    </a:cubicBezTo>
                    <a:cubicBezTo>
                      <a:pt x="21600" y="1518"/>
                      <a:pt x="21600" y="20082"/>
                      <a:pt x="21600" y="20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  <p:sp>
            <p:nvSpPr>
              <p:cNvPr id="15" name="Shape 15">
                <a:extLst>
                  <a:ext uri="{FF2B5EF4-FFF2-40B4-BE49-F238E27FC236}">
                    <a16:creationId xmlns:a16="http://schemas.microsoft.com/office/drawing/2014/main" id="{15467E87-1D55-4A39-9A17-79AA7BF8C302}"/>
                  </a:ext>
                </a:extLst>
              </p:cNvPr>
              <p:cNvSpPr/>
              <p:nvPr/>
            </p:nvSpPr>
            <p:spPr>
              <a:xfrm rot="1234963">
                <a:off x="6207975" y="3034549"/>
                <a:ext cx="1817034" cy="1268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84" y="0"/>
                    </a:moveTo>
                    <a:cubicBezTo>
                      <a:pt x="1646" y="0"/>
                      <a:pt x="0" y="3313"/>
                      <a:pt x="0" y="7534"/>
                    </a:cubicBezTo>
                    <a:lnTo>
                      <a:pt x="0" y="21600"/>
                    </a:lnTo>
                    <a:cubicBezTo>
                      <a:pt x="377" y="19573"/>
                      <a:pt x="2547" y="15858"/>
                      <a:pt x="6321" y="15858"/>
                    </a:cubicBezTo>
                    <a:lnTo>
                      <a:pt x="20138" y="15858"/>
                    </a:lnTo>
                    <a:cubicBezTo>
                      <a:pt x="21081" y="15858"/>
                      <a:pt x="21600" y="15250"/>
                      <a:pt x="21600" y="13426"/>
                    </a:cubicBezTo>
                    <a:lnTo>
                      <a:pt x="21600" y="0"/>
                    </a:lnTo>
                    <a:cubicBezTo>
                      <a:pt x="21600" y="0"/>
                      <a:pt x="5384" y="0"/>
                      <a:pt x="5384" y="0"/>
                    </a:cubicBezTo>
                    <a:close/>
                  </a:path>
                </a:pathLst>
              </a:custGeom>
              <a:solidFill>
                <a:srgbClr val="E0E5EC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  <p:sp>
            <p:nvSpPr>
              <p:cNvPr id="16" name="Shape 16">
                <a:extLst>
                  <a:ext uri="{FF2B5EF4-FFF2-40B4-BE49-F238E27FC236}">
                    <a16:creationId xmlns:a16="http://schemas.microsoft.com/office/drawing/2014/main" id="{3D519A5F-61AD-4FCE-83E5-586499983E37}"/>
                  </a:ext>
                </a:extLst>
              </p:cNvPr>
              <p:cNvSpPr/>
              <p:nvPr/>
            </p:nvSpPr>
            <p:spPr>
              <a:xfrm rot="1234963">
                <a:off x="6043869" y="3700670"/>
                <a:ext cx="531701" cy="577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3" extrusionOk="0">
                    <a:moveTo>
                      <a:pt x="0" y="2965"/>
                    </a:moveTo>
                    <a:lnTo>
                      <a:pt x="0" y="21563"/>
                    </a:lnTo>
                    <a:cubicBezTo>
                      <a:pt x="1448" y="13580"/>
                      <a:pt x="6034" y="2736"/>
                      <a:pt x="21600" y="0"/>
                    </a:cubicBezTo>
                    <a:lnTo>
                      <a:pt x="14790" y="0"/>
                    </a:lnTo>
                    <a:cubicBezTo>
                      <a:pt x="10075" y="0"/>
                      <a:pt x="2982" y="-37"/>
                      <a:pt x="0" y="296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9C28820-4BC1-4B4B-BF45-282C60DC5C93}"/>
                </a:ext>
              </a:extLst>
            </p:cNvPr>
            <p:cNvGrpSpPr/>
            <p:nvPr/>
          </p:nvGrpSpPr>
          <p:grpSpPr>
            <a:xfrm>
              <a:off x="4217824" y="3069639"/>
              <a:ext cx="1539570" cy="2152326"/>
              <a:chOff x="4217824" y="3069639"/>
              <a:chExt cx="1539570" cy="2152326"/>
            </a:xfrm>
          </p:grpSpPr>
          <p:sp>
            <p:nvSpPr>
              <p:cNvPr id="11" name="Shape 7">
                <a:extLst>
                  <a:ext uri="{FF2B5EF4-FFF2-40B4-BE49-F238E27FC236}">
                    <a16:creationId xmlns:a16="http://schemas.microsoft.com/office/drawing/2014/main" id="{5206A062-F096-4086-8CCA-C7430A959DC5}"/>
                  </a:ext>
                </a:extLst>
              </p:cNvPr>
              <p:cNvSpPr/>
              <p:nvPr/>
            </p:nvSpPr>
            <p:spPr>
              <a:xfrm rot="1234963">
                <a:off x="5100913" y="3937944"/>
                <a:ext cx="333033" cy="12840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104"/>
                    </a:moveTo>
                    <a:cubicBezTo>
                      <a:pt x="21600" y="20483"/>
                      <a:pt x="16765" y="21600"/>
                      <a:pt x="10800" y="21600"/>
                    </a:cubicBezTo>
                    <a:lnTo>
                      <a:pt x="10800" y="21600"/>
                    </a:lnTo>
                    <a:cubicBezTo>
                      <a:pt x="4835" y="21600"/>
                      <a:pt x="0" y="20483"/>
                      <a:pt x="0" y="19104"/>
                    </a:cubicBezTo>
                    <a:lnTo>
                      <a:pt x="0" y="2496"/>
                    </a:lnTo>
                    <a:cubicBezTo>
                      <a:pt x="0" y="1117"/>
                      <a:pt x="4835" y="0"/>
                      <a:pt x="10800" y="0"/>
                    </a:cubicBezTo>
                    <a:lnTo>
                      <a:pt x="10800" y="0"/>
                    </a:lnTo>
                    <a:cubicBezTo>
                      <a:pt x="16765" y="0"/>
                      <a:pt x="21600" y="1117"/>
                      <a:pt x="21600" y="2496"/>
                    </a:cubicBezTo>
                    <a:cubicBezTo>
                      <a:pt x="21600" y="2496"/>
                      <a:pt x="21600" y="19104"/>
                      <a:pt x="21600" y="19104"/>
                    </a:cubicBezTo>
                    <a:close/>
                  </a:path>
                </a:pathLst>
              </a:custGeom>
              <a:solidFill>
                <a:srgbClr val="676A5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  <p:sp>
            <p:nvSpPr>
              <p:cNvPr id="12" name="Shape 17">
                <a:extLst>
                  <a:ext uri="{FF2B5EF4-FFF2-40B4-BE49-F238E27FC236}">
                    <a16:creationId xmlns:a16="http://schemas.microsoft.com/office/drawing/2014/main" id="{025F4E74-2373-41D5-8C67-79FB9A28C142}"/>
                  </a:ext>
                </a:extLst>
              </p:cNvPr>
              <p:cNvSpPr/>
              <p:nvPr/>
            </p:nvSpPr>
            <p:spPr>
              <a:xfrm rot="1234963">
                <a:off x="4217824" y="3069639"/>
                <a:ext cx="1539570" cy="1075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16" y="0"/>
                    </a:moveTo>
                    <a:cubicBezTo>
                      <a:pt x="19954" y="0"/>
                      <a:pt x="21600" y="3313"/>
                      <a:pt x="21600" y="7534"/>
                    </a:cubicBezTo>
                    <a:lnTo>
                      <a:pt x="21600" y="21600"/>
                    </a:lnTo>
                    <a:cubicBezTo>
                      <a:pt x="21223" y="19573"/>
                      <a:pt x="19053" y="15858"/>
                      <a:pt x="15279" y="15858"/>
                    </a:cubicBezTo>
                    <a:lnTo>
                      <a:pt x="1462" y="15858"/>
                    </a:lnTo>
                    <a:cubicBezTo>
                      <a:pt x="519" y="15858"/>
                      <a:pt x="0" y="15250"/>
                      <a:pt x="0" y="13426"/>
                    </a:cubicBezTo>
                    <a:lnTo>
                      <a:pt x="0" y="0"/>
                    </a:lnTo>
                    <a:cubicBezTo>
                      <a:pt x="0" y="0"/>
                      <a:pt x="16216" y="0"/>
                      <a:pt x="16216" y="0"/>
                    </a:cubicBezTo>
                    <a:close/>
                  </a:path>
                </a:pathLst>
              </a:custGeom>
              <a:solidFill>
                <a:srgbClr val="676A55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  <p:sp>
            <p:nvSpPr>
              <p:cNvPr id="13" name="Shape 18">
                <a:extLst>
                  <a:ext uri="{FF2B5EF4-FFF2-40B4-BE49-F238E27FC236}">
                    <a16:creationId xmlns:a16="http://schemas.microsoft.com/office/drawing/2014/main" id="{6935356A-9350-4A3D-92B8-7A665D8A7076}"/>
                  </a:ext>
                </a:extLst>
              </p:cNvPr>
              <p:cNvSpPr/>
              <p:nvPr/>
            </p:nvSpPr>
            <p:spPr>
              <a:xfrm rot="1234963">
                <a:off x="5099667" y="4015925"/>
                <a:ext cx="450508" cy="489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3" extrusionOk="0">
                    <a:moveTo>
                      <a:pt x="21600" y="2965"/>
                    </a:moveTo>
                    <a:lnTo>
                      <a:pt x="21600" y="21563"/>
                    </a:lnTo>
                    <a:cubicBezTo>
                      <a:pt x="20152" y="13580"/>
                      <a:pt x="15566" y="2736"/>
                      <a:pt x="0" y="0"/>
                    </a:cubicBezTo>
                    <a:lnTo>
                      <a:pt x="6810" y="0"/>
                    </a:lnTo>
                    <a:cubicBezTo>
                      <a:pt x="11525" y="0"/>
                      <a:pt x="18618" y="-37"/>
                      <a:pt x="21600" y="2965"/>
                    </a:cubicBezTo>
                    <a:close/>
                  </a:path>
                </a:pathLst>
              </a:custGeom>
              <a:solidFill>
                <a:srgbClr val="676A55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</p:grpSp>
        <p:grpSp>
          <p:nvGrpSpPr>
            <p:cNvPr id="7" name="Group 4">
              <a:extLst>
                <a:ext uri="{FF2B5EF4-FFF2-40B4-BE49-F238E27FC236}">
                  <a16:creationId xmlns:a16="http://schemas.microsoft.com/office/drawing/2014/main" id="{A59F2BDD-DF42-4E50-8A3D-07366B7A1B3A}"/>
                </a:ext>
              </a:extLst>
            </p:cNvPr>
            <p:cNvGrpSpPr/>
            <p:nvPr/>
          </p:nvGrpSpPr>
          <p:grpSpPr>
            <a:xfrm>
              <a:off x="4763746" y="2122235"/>
              <a:ext cx="1683440" cy="3248274"/>
              <a:chOff x="4763746" y="2122235"/>
              <a:chExt cx="1683440" cy="3248274"/>
            </a:xfrm>
          </p:grpSpPr>
          <p:sp>
            <p:nvSpPr>
              <p:cNvPr id="8" name="Shape 8">
                <a:extLst>
                  <a:ext uri="{FF2B5EF4-FFF2-40B4-BE49-F238E27FC236}">
                    <a16:creationId xmlns:a16="http://schemas.microsoft.com/office/drawing/2014/main" id="{72DD8B3A-0069-473F-B6C1-1A0D886B884F}"/>
                  </a:ext>
                </a:extLst>
              </p:cNvPr>
              <p:cNvSpPr/>
              <p:nvPr/>
            </p:nvSpPr>
            <p:spPr>
              <a:xfrm rot="1234963">
                <a:off x="5591247" y="3080222"/>
                <a:ext cx="333033" cy="22902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201"/>
                    </a:moveTo>
                    <a:cubicBezTo>
                      <a:pt x="21600" y="20974"/>
                      <a:pt x="16765" y="21600"/>
                      <a:pt x="10800" y="21600"/>
                    </a:cubicBezTo>
                    <a:lnTo>
                      <a:pt x="10800" y="21600"/>
                    </a:lnTo>
                    <a:cubicBezTo>
                      <a:pt x="4835" y="21600"/>
                      <a:pt x="0" y="20974"/>
                      <a:pt x="0" y="20201"/>
                    </a:cubicBezTo>
                    <a:lnTo>
                      <a:pt x="0" y="1399"/>
                    </a:lnTo>
                    <a:cubicBezTo>
                      <a:pt x="0" y="626"/>
                      <a:pt x="4835" y="0"/>
                      <a:pt x="10800" y="0"/>
                    </a:cubicBezTo>
                    <a:lnTo>
                      <a:pt x="10800" y="0"/>
                    </a:lnTo>
                    <a:cubicBezTo>
                      <a:pt x="16765" y="0"/>
                      <a:pt x="21600" y="626"/>
                      <a:pt x="21600" y="1399"/>
                    </a:cubicBezTo>
                    <a:cubicBezTo>
                      <a:pt x="21600" y="1399"/>
                      <a:pt x="21600" y="20201"/>
                      <a:pt x="21600" y="2020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  <p:sp>
            <p:nvSpPr>
              <p:cNvPr id="9" name="Shape 19">
                <a:extLst>
                  <a:ext uri="{FF2B5EF4-FFF2-40B4-BE49-F238E27FC236}">
                    <a16:creationId xmlns:a16="http://schemas.microsoft.com/office/drawing/2014/main" id="{A3F86E66-3B7B-4369-A554-E3416C5E7EAA}"/>
                  </a:ext>
                </a:extLst>
              </p:cNvPr>
              <p:cNvSpPr/>
              <p:nvPr/>
            </p:nvSpPr>
            <p:spPr>
              <a:xfrm rot="1234963">
                <a:off x="4763746" y="2122235"/>
                <a:ext cx="1683440" cy="11754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16" y="0"/>
                    </a:moveTo>
                    <a:cubicBezTo>
                      <a:pt x="19954" y="0"/>
                      <a:pt x="21600" y="3313"/>
                      <a:pt x="21600" y="7534"/>
                    </a:cubicBezTo>
                    <a:lnTo>
                      <a:pt x="21600" y="21600"/>
                    </a:lnTo>
                    <a:cubicBezTo>
                      <a:pt x="21223" y="19573"/>
                      <a:pt x="19053" y="15858"/>
                      <a:pt x="15279" y="15858"/>
                    </a:cubicBezTo>
                    <a:lnTo>
                      <a:pt x="1462" y="15858"/>
                    </a:lnTo>
                    <a:cubicBezTo>
                      <a:pt x="519" y="15858"/>
                      <a:pt x="0" y="15250"/>
                      <a:pt x="0" y="13426"/>
                    </a:cubicBezTo>
                    <a:lnTo>
                      <a:pt x="0" y="0"/>
                    </a:lnTo>
                    <a:cubicBezTo>
                      <a:pt x="0" y="0"/>
                      <a:pt x="16216" y="0"/>
                      <a:pt x="16216" y="0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  <p:sp>
            <p:nvSpPr>
              <p:cNvPr id="10" name="Shape 20">
                <a:extLst>
                  <a:ext uri="{FF2B5EF4-FFF2-40B4-BE49-F238E27FC236}">
                    <a16:creationId xmlns:a16="http://schemas.microsoft.com/office/drawing/2014/main" id="{5D373B8E-2AA1-43D9-854A-2DDF25D67F4D}"/>
                  </a:ext>
                </a:extLst>
              </p:cNvPr>
              <p:cNvSpPr/>
              <p:nvPr/>
            </p:nvSpPr>
            <p:spPr>
              <a:xfrm rot="1234963">
                <a:off x="5726012" y="3156603"/>
                <a:ext cx="492607" cy="534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63" extrusionOk="0">
                    <a:moveTo>
                      <a:pt x="21600" y="2965"/>
                    </a:moveTo>
                    <a:lnTo>
                      <a:pt x="21600" y="21563"/>
                    </a:lnTo>
                    <a:cubicBezTo>
                      <a:pt x="20152" y="13580"/>
                      <a:pt x="15566" y="2736"/>
                      <a:pt x="0" y="0"/>
                    </a:cubicBezTo>
                    <a:lnTo>
                      <a:pt x="6810" y="0"/>
                    </a:lnTo>
                    <a:cubicBezTo>
                      <a:pt x="11525" y="0"/>
                      <a:pt x="18618" y="-37"/>
                      <a:pt x="21600" y="296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Lato Light"/>
                </a:endParaRPr>
              </a:p>
            </p:txBody>
          </p:sp>
        </p:grpSp>
      </p:grpSp>
      <p:sp>
        <p:nvSpPr>
          <p:cNvPr id="23" name="直角三角形 22">
            <a:extLst>
              <a:ext uri="{FF2B5EF4-FFF2-40B4-BE49-F238E27FC236}">
                <a16:creationId xmlns:a16="http://schemas.microsoft.com/office/drawing/2014/main" id="{73DA5A9A-DCF8-4B25-B4E4-6225A0864E09}"/>
              </a:ext>
            </a:extLst>
          </p:cNvPr>
          <p:cNvSpPr/>
          <p:nvPr/>
        </p:nvSpPr>
        <p:spPr>
          <a:xfrm rot="5400000">
            <a:off x="-10886" y="-1"/>
            <a:ext cx="1426029" cy="1404257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2DB1D831-E008-4474-A555-89FC766AE265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5" y="-10887"/>
            <a:ext cx="1328452" cy="1120990"/>
          </a:xfrm>
          <a:prstGeom prst="rect">
            <a:avLst/>
          </a:prstGeom>
        </p:spPr>
      </p:pic>
      <p:sp>
        <p:nvSpPr>
          <p:cNvPr id="26" name="文本框 52">
            <a:extLst>
              <a:ext uri="{FF2B5EF4-FFF2-40B4-BE49-F238E27FC236}">
                <a16:creationId xmlns:a16="http://schemas.microsoft.com/office/drawing/2014/main" id="{BFE2F83E-8754-4F91-A300-737FA6D23D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6354" y="281641"/>
            <a:ext cx="2591579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788DA8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02</a:t>
            </a:r>
            <a:r>
              <a:rPr lang="zh-CN" altLang="en-US" sz="3600" dirty="0">
                <a:solidFill>
                  <a:srgbClr val="788DA8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文字标题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4C28C169-76FA-4320-ACF3-3B170AF24B37}"/>
              </a:ext>
            </a:extLst>
          </p:cNvPr>
          <p:cNvCxnSpPr/>
          <p:nvPr/>
        </p:nvCxnSpPr>
        <p:spPr>
          <a:xfrm>
            <a:off x="3930277" y="593270"/>
            <a:ext cx="8261723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1-4">
            <a:extLst>
              <a:ext uri="{FF2B5EF4-FFF2-40B4-BE49-F238E27FC236}">
                <a16:creationId xmlns:a16="http://schemas.microsoft.com/office/drawing/2014/main" id="{5EB6E188-1945-4088-8AF2-72E1B5211B2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638098" y="2683793"/>
            <a:ext cx="1097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spc="-27" dirty="0">
                <a:solidFill>
                  <a:schemeClr val="bg1"/>
                </a:solidFill>
                <a:latin typeface="仓耳爱民小楷 W01" panose="02020400000000000000" pitchFamily="18" charset="-122"/>
                <a:ea typeface="仓耳爱民小楷 W01" panose="02020400000000000000" pitchFamily="18" charset="-122"/>
                <a:cs typeface="+mn-ea"/>
                <a:sym typeface="+mn-lt"/>
              </a:rPr>
              <a:t>内容一</a:t>
            </a:r>
            <a:endParaRPr kumimoji="0" lang="en-US" sz="4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仓耳爱民小楷 W01" panose="02020400000000000000" pitchFamily="18" charset="-122"/>
              <a:ea typeface="仓耳爱民小楷 W01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30" name="1-4">
            <a:extLst>
              <a:ext uri="{FF2B5EF4-FFF2-40B4-BE49-F238E27FC236}">
                <a16:creationId xmlns:a16="http://schemas.microsoft.com/office/drawing/2014/main" id="{CC9F5BA4-9A8E-415E-9FE3-13B4C85E39C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406380" y="3731854"/>
            <a:ext cx="11371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spc="-27" dirty="0">
                <a:solidFill>
                  <a:schemeClr val="bg1"/>
                </a:solidFill>
                <a:latin typeface="仓耳爱民小楷 W01" panose="02020400000000000000" pitchFamily="18" charset="-122"/>
                <a:ea typeface="仓耳爱民小楷 W01" panose="02020400000000000000" pitchFamily="18" charset="-122"/>
                <a:cs typeface="+mn-ea"/>
                <a:sym typeface="+mn-lt"/>
              </a:rPr>
              <a:t>内容三</a:t>
            </a:r>
            <a:endParaRPr kumimoji="0" lang="en-US" sz="4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仓耳爱民小楷 W01" panose="02020400000000000000" pitchFamily="18" charset="-122"/>
              <a:ea typeface="仓耳爱民小楷 W01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49" name="1-4">
            <a:extLst>
              <a:ext uri="{FF2B5EF4-FFF2-40B4-BE49-F238E27FC236}">
                <a16:creationId xmlns:a16="http://schemas.microsoft.com/office/drawing/2014/main" id="{6654A8D2-78A4-445A-B4F2-F1FBA1068E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516275" y="3001868"/>
            <a:ext cx="1097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spc="-27" dirty="0">
                <a:solidFill>
                  <a:srgbClr val="171616">
                    <a:lumMod val="85000"/>
                    <a:lumOff val="15000"/>
                  </a:srgbClr>
                </a:solidFill>
                <a:latin typeface="仓耳爱民小楷 W01" panose="02020400000000000000" pitchFamily="18" charset="-122"/>
                <a:ea typeface="仓耳爱民小楷 W01" panose="02020400000000000000" pitchFamily="18" charset="-122"/>
                <a:cs typeface="+mn-ea"/>
                <a:sym typeface="+mn-lt"/>
              </a:rPr>
              <a:t>内容二</a:t>
            </a:r>
            <a:endParaRPr kumimoji="0" lang="en-US" sz="4800" i="0" u="none" strike="noStrike" kern="0" cap="none" spc="0" normalizeH="0" baseline="0" noProof="0" dirty="0">
              <a:ln>
                <a:noFill/>
              </a:ln>
              <a:solidFill>
                <a:srgbClr val="171616">
                  <a:lumMod val="85000"/>
                  <a:lumOff val="15000"/>
                </a:srgbClr>
              </a:solidFill>
              <a:effectLst/>
              <a:uLnTx/>
              <a:uFillTx/>
              <a:latin typeface="仓耳爱民小楷 W01" panose="02020400000000000000" pitchFamily="18" charset="-122"/>
              <a:ea typeface="仓耳爱民小楷 W01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0" name="1-4">
            <a:extLst>
              <a:ext uri="{FF2B5EF4-FFF2-40B4-BE49-F238E27FC236}">
                <a16:creationId xmlns:a16="http://schemas.microsoft.com/office/drawing/2014/main" id="{364D3A72-DDF0-4D50-ADB8-2C37A506638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81177" y="4088545"/>
            <a:ext cx="10976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spc="-27" dirty="0">
                <a:solidFill>
                  <a:srgbClr val="171616">
                    <a:lumMod val="85000"/>
                    <a:lumOff val="15000"/>
                  </a:srgbClr>
                </a:solidFill>
                <a:latin typeface="仓耳爱民小楷 W01" panose="02020400000000000000" pitchFamily="18" charset="-122"/>
                <a:ea typeface="仓耳爱民小楷 W01" panose="02020400000000000000" pitchFamily="18" charset="-122"/>
                <a:cs typeface="+mn-ea"/>
                <a:sym typeface="+mn-lt"/>
              </a:rPr>
              <a:t>内容四</a:t>
            </a:r>
            <a:endParaRPr kumimoji="0" lang="en-US" sz="4800" i="0" u="none" strike="noStrike" kern="0" cap="none" spc="0" normalizeH="0" baseline="0" noProof="0" dirty="0">
              <a:ln>
                <a:noFill/>
              </a:ln>
              <a:solidFill>
                <a:srgbClr val="171616">
                  <a:lumMod val="85000"/>
                  <a:lumOff val="15000"/>
                </a:srgbClr>
              </a:solidFill>
              <a:effectLst/>
              <a:uLnTx/>
              <a:uFillTx/>
              <a:latin typeface="仓耳爱民小楷 W01" panose="02020400000000000000" pitchFamily="18" charset="-122"/>
              <a:ea typeface="仓耳爱民小楷 W01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16C08A6-4532-4605-ACFF-16892C2FEBF3}"/>
              </a:ext>
            </a:extLst>
          </p:cNvPr>
          <p:cNvSpPr txBox="1"/>
          <p:nvPr/>
        </p:nvSpPr>
        <p:spPr>
          <a:xfrm>
            <a:off x="1329655" y="2279003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997F3D5-C2C6-46E3-9375-61D3FCC6DAE7}"/>
              </a:ext>
            </a:extLst>
          </p:cNvPr>
          <p:cNvSpPr txBox="1"/>
          <p:nvPr/>
        </p:nvSpPr>
        <p:spPr>
          <a:xfrm>
            <a:off x="1329655" y="4336264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615E400-4BA5-4BFD-B55F-FD2CBB8C09E3}"/>
              </a:ext>
            </a:extLst>
          </p:cNvPr>
          <p:cNvSpPr txBox="1"/>
          <p:nvPr/>
        </p:nvSpPr>
        <p:spPr>
          <a:xfrm>
            <a:off x="8369238" y="2279003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0848491-FB34-4082-ACB7-7E5920BCB77F}"/>
              </a:ext>
            </a:extLst>
          </p:cNvPr>
          <p:cNvSpPr txBox="1"/>
          <p:nvPr/>
        </p:nvSpPr>
        <p:spPr>
          <a:xfrm>
            <a:off x="8369238" y="4336264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F231AE6B-9B16-4A98-9269-F776C149AD0F}"/>
              </a:ext>
            </a:extLst>
          </p:cNvPr>
          <p:cNvCxnSpPr/>
          <p:nvPr/>
        </p:nvCxnSpPr>
        <p:spPr>
          <a:xfrm>
            <a:off x="0" y="6465750"/>
            <a:ext cx="8261723" cy="0"/>
          </a:xfrm>
          <a:prstGeom prst="line">
            <a:avLst/>
          </a:prstGeom>
          <a:ln w="28575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200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终止 10">
            <a:extLst>
              <a:ext uri="{FF2B5EF4-FFF2-40B4-BE49-F238E27FC236}">
                <a16:creationId xmlns:a16="http://schemas.microsoft.com/office/drawing/2014/main" id="{3842BEF1-799C-4FA6-AA44-4CCBE0149FD2}"/>
              </a:ext>
            </a:extLst>
          </p:cNvPr>
          <p:cNvSpPr/>
          <p:nvPr/>
        </p:nvSpPr>
        <p:spPr>
          <a:xfrm>
            <a:off x="1987200" y="288099"/>
            <a:ext cx="2822793" cy="388307"/>
          </a:xfrm>
          <a:prstGeom prst="flowChartTerminator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8E44D3-1F9C-4A83-97E7-0FE77B664524}"/>
              </a:ext>
            </a:extLst>
          </p:cNvPr>
          <p:cNvSpPr txBox="1"/>
          <p:nvPr/>
        </p:nvSpPr>
        <p:spPr>
          <a:xfrm>
            <a:off x="2399947" y="1586949"/>
            <a:ext cx="4820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50000"/>
                    <a:lumOff val="50000"/>
                  </a:schemeClr>
                </a:solidFill>
                <a:latin typeface="Bahnschrift Light Condensed" panose="020B0502040204020203" pitchFamily="34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PART THREE</a:t>
            </a:r>
            <a:endParaRPr lang="zh-CN" altLang="en-US" sz="4800" dirty="0">
              <a:solidFill>
                <a:schemeClr val="tx1">
                  <a:lumMod val="50000"/>
                  <a:lumOff val="50000"/>
                </a:schemeClr>
              </a:solidFill>
              <a:latin typeface="Bahnschrift Light Condensed" panose="020B0502040204020203" pitchFamily="34" charset="0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89CA7B-2270-4405-A64E-A0978DFBE1B4}"/>
              </a:ext>
            </a:extLst>
          </p:cNvPr>
          <p:cNvSpPr txBox="1"/>
          <p:nvPr/>
        </p:nvSpPr>
        <p:spPr>
          <a:xfrm>
            <a:off x="981427" y="2633335"/>
            <a:ext cx="52268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788DA8"/>
                </a:solidFill>
                <a:latin typeface="MS UI Gothic" panose="020B0600070205080204" pitchFamily="34" charset="-128"/>
                <a:ea typeface="MS UI Gothic" panose="020B0600070205080204" pitchFamily="34" charset="-128"/>
                <a:cs typeface="851tegakizatsu" panose="02000600000000000000" pitchFamily="2" charset="-122"/>
              </a:rPr>
              <a:t>输入您需要的主题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95692C8-B181-4C6E-A960-6813A07F36E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526" y="3268981"/>
            <a:ext cx="2435025" cy="2054752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0ED1C7-CD44-4FF4-9357-7573C33147E5}"/>
              </a:ext>
            </a:extLst>
          </p:cNvPr>
          <p:cNvGrpSpPr/>
          <p:nvPr/>
        </p:nvGrpSpPr>
        <p:grpSpPr>
          <a:xfrm>
            <a:off x="7357096" y="2007527"/>
            <a:ext cx="4559625" cy="4577663"/>
            <a:chOff x="5786438" y="1603376"/>
            <a:chExt cx="1922463" cy="1936750"/>
          </a:xfrm>
        </p:grpSpPr>
        <p:sp>
          <p:nvSpPr>
            <p:cNvPr id="16" name="Freeform 42">
              <a:extLst>
                <a:ext uri="{FF2B5EF4-FFF2-40B4-BE49-F238E27FC236}">
                  <a16:creationId xmlns:a16="http://schemas.microsoft.com/office/drawing/2014/main" id="{F1143CB5-7F2A-403A-AB1A-93DB752E2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7113" y="1603376"/>
              <a:ext cx="581025" cy="471488"/>
            </a:xfrm>
            <a:custGeom>
              <a:avLst/>
              <a:gdLst>
                <a:gd name="T0" fmla="*/ 113 w 113"/>
                <a:gd name="T1" fmla="*/ 0 h 91"/>
                <a:gd name="T2" fmla="*/ 0 w 113"/>
                <a:gd name="T3" fmla="*/ 47 h 91"/>
                <a:gd name="T4" fmla="*/ 45 w 113"/>
                <a:gd name="T5" fmla="*/ 91 h 91"/>
                <a:gd name="T6" fmla="*/ 113 w 113"/>
                <a:gd name="T7" fmla="*/ 63 h 91"/>
                <a:gd name="T8" fmla="*/ 113 w 113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0"/>
                  </a:moveTo>
                  <a:cubicBezTo>
                    <a:pt x="70" y="3"/>
                    <a:pt x="31" y="20"/>
                    <a:pt x="0" y="47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64" y="76"/>
                    <a:pt x="87" y="65"/>
                    <a:pt x="113" y="63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0" name="Freeform 43">
              <a:extLst>
                <a:ext uri="{FF2B5EF4-FFF2-40B4-BE49-F238E27FC236}">
                  <a16:creationId xmlns:a16="http://schemas.microsoft.com/office/drawing/2014/main" id="{73AB0021-DAB9-480E-B928-919AE63C6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6438" y="2633663"/>
              <a:ext cx="463550" cy="581025"/>
            </a:xfrm>
            <a:custGeom>
              <a:avLst/>
              <a:gdLst>
                <a:gd name="T0" fmla="*/ 0 w 90"/>
                <a:gd name="T1" fmla="*/ 0 h 112"/>
                <a:gd name="T2" fmla="*/ 46 w 90"/>
                <a:gd name="T3" fmla="*/ 112 h 112"/>
                <a:gd name="T4" fmla="*/ 90 w 90"/>
                <a:gd name="T5" fmla="*/ 68 h 112"/>
                <a:gd name="T6" fmla="*/ 62 w 90"/>
                <a:gd name="T7" fmla="*/ 0 h 112"/>
                <a:gd name="T8" fmla="*/ 0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0"/>
                  </a:moveTo>
                  <a:cubicBezTo>
                    <a:pt x="2" y="43"/>
                    <a:pt x="19" y="82"/>
                    <a:pt x="46" y="11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A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1" name="Freeform 44">
              <a:extLst>
                <a:ext uri="{FF2B5EF4-FFF2-40B4-BE49-F238E27FC236}">
                  <a16:creationId xmlns:a16="http://schemas.microsoft.com/office/drawing/2014/main" id="{D56ADFAB-2068-4EED-87F4-637EEC45B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6438" y="1928813"/>
              <a:ext cx="463550" cy="581025"/>
            </a:xfrm>
            <a:custGeom>
              <a:avLst/>
              <a:gdLst>
                <a:gd name="T0" fmla="*/ 46 w 90"/>
                <a:gd name="T1" fmla="*/ 0 h 112"/>
                <a:gd name="T2" fmla="*/ 0 w 90"/>
                <a:gd name="T3" fmla="*/ 112 h 112"/>
                <a:gd name="T4" fmla="*/ 62 w 90"/>
                <a:gd name="T5" fmla="*/ 112 h 112"/>
                <a:gd name="T6" fmla="*/ 90 w 90"/>
                <a:gd name="T7" fmla="*/ 45 h 112"/>
                <a:gd name="T8" fmla="*/ 46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46" y="0"/>
                  </a:moveTo>
                  <a:cubicBezTo>
                    <a:pt x="19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0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ADB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5" name="Freeform 45">
              <a:extLst>
                <a:ext uri="{FF2B5EF4-FFF2-40B4-BE49-F238E27FC236}">
                  <a16:creationId xmlns:a16="http://schemas.microsoft.com/office/drawing/2014/main" id="{35DD7AF6-33BB-4E51-914D-87A7768C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201" y="1603376"/>
              <a:ext cx="577850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6" name="Freeform 46">
              <a:extLst>
                <a:ext uri="{FF2B5EF4-FFF2-40B4-BE49-F238E27FC236}">
                  <a16:creationId xmlns:a16="http://schemas.microsoft.com/office/drawing/2014/main" id="{81AA5765-DCAC-43D0-A99E-17DAB46A3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0588" y="2633663"/>
              <a:ext cx="468313" cy="581025"/>
            </a:xfrm>
            <a:custGeom>
              <a:avLst/>
              <a:gdLst>
                <a:gd name="T0" fmla="*/ 0 w 91"/>
                <a:gd name="T1" fmla="*/ 68 h 112"/>
                <a:gd name="T2" fmla="*/ 45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5" y="112"/>
                    <a:pt x="45" y="112"/>
                    <a:pt x="45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25"/>
                    <a:pt x="16" y="49"/>
                    <a:pt x="0" y="68"/>
                  </a:cubicBezTo>
                  <a:close/>
                </a:path>
              </a:pathLst>
            </a:custGeom>
            <a:solidFill>
              <a:srgbClr val="D2A7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7" name="Freeform 47">
              <a:extLst>
                <a:ext uri="{FF2B5EF4-FFF2-40B4-BE49-F238E27FC236}">
                  <a16:creationId xmlns:a16="http://schemas.microsoft.com/office/drawing/2014/main" id="{C75F94EC-7415-4BEC-9BCA-D24F4C3BC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0588" y="1928813"/>
              <a:ext cx="468313" cy="581025"/>
            </a:xfrm>
            <a:custGeom>
              <a:avLst/>
              <a:gdLst>
                <a:gd name="T0" fmla="*/ 91 w 91"/>
                <a:gd name="T1" fmla="*/ 112 h 112"/>
                <a:gd name="T2" fmla="*/ 45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5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6" y="63"/>
                    <a:pt x="26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rgbClr val="ADB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8" name="Freeform 48">
              <a:extLst>
                <a:ext uri="{FF2B5EF4-FFF2-40B4-BE49-F238E27FC236}">
                  <a16:creationId xmlns:a16="http://schemas.microsoft.com/office/drawing/2014/main" id="{9595799C-03EA-4129-858B-9B133A1FF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7113" y="3068638"/>
              <a:ext cx="581025" cy="471488"/>
            </a:xfrm>
            <a:custGeom>
              <a:avLst/>
              <a:gdLst>
                <a:gd name="T0" fmla="*/ 0 w 113"/>
                <a:gd name="T1" fmla="*/ 44 h 91"/>
                <a:gd name="T2" fmla="*/ 113 w 113"/>
                <a:gd name="T3" fmla="*/ 91 h 91"/>
                <a:gd name="T4" fmla="*/ 113 w 113"/>
                <a:gd name="T5" fmla="*/ 28 h 91"/>
                <a:gd name="T6" fmla="*/ 45 w 113"/>
                <a:gd name="T7" fmla="*/ 0 h 91"/>
                <a:gd name="T8" fmla="*/ 0 w 113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44"/>
                  </a:moveTo>
                  <a:cubicBezTo>
                    <a:pt x="31" y="71"/>
                    <a:pt x="70" y="88"/>
                    <a:pt x="113" y="91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87" y="26"/>
                    <a:pt x="64" y="16"/>
                    <a:pt x="45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918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  <p:sp>
          <p:nvSpPr>
            <p:cNvPr id="29" name="Freeform 49">
              <a:extLst>
                <a:ext uri="{FF2B5EF4-FFF2-40B4-BE49-F238E27FC236}">
                  <a16:creationId xmlns:a16="http://schemas.microsoft.com/office/drawing/2014/main" id="{730007CC-47DA-4658-A2C2-5C6CC8400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201" y="3068638"/>
              <a:ext cx="577850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442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C6D6BF81-5BCA-495C-8F6D-92E78CEAF5D1}"/>
              </a:ext>
            </a:extLst>
          </p:cNvPr>
          <p:cNvSpPr txBox="1"/>
          <p:nvPr/>
        </p:nvSpPr>
        <p:spPr>
          <a:xfrm>
            <a:off x="6472238" y="7872413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kumimoji="1" lang="zh-CN" altLang="en-US" dirty="0">
              <a:solidFill>
                <a:srgbClr val="000000"/>
              </a:solidFill>
              <a:latin typeface="字体视界-一风尚黑体" panose="02000500000000000000" pitchFamily="2" charset="-122"/>
              <a:ea typeface="字体视界-一风尚黑体" panose="020005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F88D2A5-9407-4A6A-A2AD-70BEDBD0354C}"/>
              </a:ext>
            </a:extLst>
          </p:cNvPr>
          <p:cNvGrpSpPr/>
          <p:nvPr/>
        </p:nvGrpSpPr>
        <p:grpSpPr>
          <a:xfrm>
            <a:off x="9890368" y="1935276"/>
            <a:ext cx="2309931" cy="1498484"/>
            <a:chOff x="3841614" y="2017075"/>
            <a:chExt cx="2219923" cy="1440094"/>
          </a:xfrm>
          <a:solidFill>
            <a:srgbClr val="CFDEE8">
              <a:lumMod val="50000"/>
            </a:srgbClr>
          </a:solidFill>
        </p:grpSpPr>
        <p:sp>
          <p:nvSpPr>
            <p:cNvPr id="19" name="任意多边形 14">
              <a:extLst>
                <a:ext uri="{FF2B5EF4-FFF2-40B4-BE49-F238E27FC236}">
                  <a16:creationId xmlns:a16="http://schemas.microsoft.com/office/drawing/2014/main" id="{D920F79A-A396-4C22-86D6-352159F5C5D7}"/>
                </a:ext>
              </a:extLst>
            </p:cNvPr>
            <p:cNvSpPr/>
            <p:nvPr/>
          </p:nvSpPr>
          <p:spPr>
            <a:xfrm>
              <a:off x="3841614" y="2017075"/>
              <a:ext cx="2219923" cy="1440094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C8BB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视界-一风尚黑体" panose="02000500000000000000" pitchFamily="2" charset="-122"/>
                <a:ea typeface="字体视界-一风尚黑体" panose="02000500000000000000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E5210C5-F603-4EB0-BCD3-C7176B62DD2A}"/>
                </a:ext>
              </a:extLst>
            </p:cNvPr>
            <p:cNvSpPr/>
            <p:nvPr/>
          </p:nvSpPr>
          <p:spPr>
            <a:xfrm>
              <a:off x="4607960" y="2193964"/>
              <a:ext cx="1096261" cy="7394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C37CBDC-E7DB-40AC-B63A-C01C1BF0FBE7}"/>
              </a:ext>
            </a:extLst>
          </p:cNvPr>
          <p:cNvGrpSpPr/>
          <p:nvPr/>
        </p:nvGrpSpPr>
        <p:grpSpPr>
          <a:xfrm>
            <a:off x="0" y="1930516"/>
            <a:ext cx="2309931" cy="1498484"/>
            <a:chOff x="6130463" y="2017075"/>
            <a:chExt cx="2219923" cy="1440094"/>
          </a:xfrm>
          <a:solidFill>
            <a:srgbClr val="29487B"/>
          </a:solidFill>
        </p:grpSpPr>
        <p:sp>
          <p:nvSpPr>
            <p:cNvPr id="22" name="任意多边形 17">
              <a:extLst>
                <a:ext uri="{FF2B5EF4-FFF2-40B4-BE49-F238E27FC236}">
                  <a16:creationId xmlns:a16="http://schemas.microsoft.com/office/drawing/2014/main" id="{67B64B4A-C324-4AC4-9BD3-7E87DA88892C}"/>
                </a:ext>
              </a:extLst>
            </p:cNvPr>
            <p:cNvSpPr/>
            <p:nvPr/>
          </p:nvSpPr>
          <p:spPr>
            <a:xfrm flipH="1">
              <a:off x="6130463" y="2017075"/>
              <a:ext cx="2219923" cy="1440094"/>
            </a:xfrm>
            <a:custGeom>
              <a:avLst/>
              <a:gdLst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435769 w 435769"/>
                <a:gd name="connsiteY0" fmla="*/ 352425 h 352425"/>
                <a:gd name="connsiteX1" fmla="*/ 435769 w 435769"/>
                <a:gd name="connsiteY1" fmla="*/ 16668 h 352425"/>
                <a:gd name="connsiteX2" fmla="*/ 409575 w 435769"/>
                <a:gd name="connsiteY2" fmla="*/ 0 h 352425"/>
                <a:gd name="connsiteX3" fmla="*/ 0 w 435769"/>
                <a:gd name="connsiteY3" fmla="*/ 0 h 352425"/>
                <a:gd name="connsiteX4" fmla="*/ 0 w 435769"/>
                <a:gd name="connsiteY4" fmla="*/ 278606 h 352425"/>
                <a:gd name="connsiteX5" fmla="*/ 278606 w 435769"/>
                <a:gd name="connsiteY5" fmla="*/ 278606 h 352425"/>
                <a:gd name="connsiteX6" fmla="*/ 435769 w 435769"/>
                <a:gd name="connsiteY6" fmla="*/ 352425 h 352425"/>
                <a:gd name="connsiteX0" fmla="*/ 501385 w 501385"/>
                <a:gd name="connsiteY0" fmla="*/ 352425 h 352425"/>
                <a:gd name="connsiteX1" fmla="*/ 501385 w 501385"/>
                <a:gd name="connsiteY1" fmla="*/ 16668 h 352425"/>
                <a:gd name="connsiteX2" fmla="*/ 475191 w 501385"/>
                <a:gd name="connsiteY2" fmla="*/ 0 h 352425"/>
                <a:gd name="connsiteX3" fmla="*/ 65616 w 501385"/>
                <a:gd name="connsiteY3" fmla="*/ 0 h 352425"/>
                <a:gd name="connsiteX4" fmla="*/ 65616 w 501385"/>
                <a:gd name="connsiteY4" fmla="*/ 278606 h 352425"/>
                <a:gd name="connsiteX5" fmla="*/ 344222 w 501385"/>
                <a:gd name="connsiteY5" fmla="*/ 278606 h 352425"/>
                <a:gd name="connsiteX6" fmla="*/ 501385 w 50138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517641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425 h 352425"/>
                <a:gd name="connsiteX1" fmla="*/ 543835 w 543835"/>
                <a:gd name="connsiteY1" fmla="*/ 16668 h 352425"/>
                <a:gd name="connsiteX2" fmla="*/ 486684 w 543835"/>
                <a:gd name="connsiteY2" fmla="*/ 0 h 352425"/>
                <a:gd name="connsiteX3" fmla="*/ 108066 w 543835"/>
                <a:gd name="connsiteY3" fmla="*/ 0 h 352425"/>
                <a:gd name="connsiteX4" fmla="*/ 108066 w 543835"/>
                <a:gd name="connsiteY4" fmla="*/ 278606 h 352425"/>
                <a:gd name="connsiteX5" fmla="*/ 386672 w 543835"/>
                <a:gd name="connsiteY5" fmla="*/ 278606 h 352425"/>
                <a:gd name="connsiteX6" fmla="*/ 543835 w 543835"/>
                <a:gd name="connsiteY6" fmla="*/ 352425 h 352425"/>
                <a:gd name="connsiteX0" fmla="*/ 543835 w 543835"/>
                <a:gd name="connsiteY0" fmla="*/ 352793 h 352793"/>
                <a:gd name="connsiteX1" fmla="*/ 543835 w 543835"/>
                <a:gd name="connsiteY1" fmla="*/ 17036 h 352793"/>
                <a:gd name="connsiteX2" fmla="*/ 486684 w 543835"/>
                <a:gd name="connsiteY2" fmla="*/ 368 h 352793"/>
                <a:gd name="connsiteX3" fmla="*/ 108066 w 543835"/>
                <a:gd name="connsiteY3" fmla="*/ 368 h 352793"/>
                <a:gd name="connsiteX4" fmla="*/ 108066 w 543835"/>
                <a:gd name="connsiteY4" fmla="*/ 278974 h 352793"/>
                <a:gd name="connsiteX5" fmla="*/ 386672 w 543835"/>
                <a:gd name="connsiteY5" fmla="*/ 278974 h 352793"/>
                <a:gd name="connsiteX6" fmla="*/ 543835 w 543835"/>
                <a:gd name="connsiteY6" fmla="*/ 352793 h 3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835" h="352793">
                  <a:moveTo>
                    <a:pt x="543835" y="352793"/>
                  </a:moveTo>
                  <a:lnTo>
                    <a:pt x="543835" y="17036"/>
                  </a:lnTo>
                  <a:cubicBezTo>
                    <a:pt x="539073" y="1955"/>
                    <a:pt x="505734" y="-1220"/>
                    <a:pt x="486684" y="368"/>
                  </a:cubicBezTo>
                  <a:lnTo>
                    <a:pt x="108066" y="368"/>
                  </a:lnTo>
                  <a:cubicBezTo>
                    <a:pt x="-32428" y="369"/>
                    <a:pt x="-39572" y="281355"/>
                    <a:pt x="108066" y="278974"/>
                  </a:cubicBezTo>
                  <a:lnTo>
                    <a:pt x="386672" y="278974"/>
                  </a:lnTo>
                  <a:cubicBezTo>
                    <a:pt x="439060" y="279767"/>
                    <a:pt x="500972" y="309137"/>
                    <a:pt x="543835" y="352793"/>
                  </a:cubicBezTo>
                  <a:close/>
                </a:path>
              </a:pathLst>
            </a:custGeom>
            <a:solidFill>
              <a:srgbClr val="788DA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视界-一风尚黑体" panose="02000500000000000000" pitchFamily="2" charset="-122"/>
                <a:ea typeface="字体视界-一风尚黑体" panose="02000500000000000000" pitchFamily="2" charset="-122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53042B7-4178-498E-BF68-3B65171E07C8}"/>
                </a:ext>
              </a:extLst>
            </p:cNvPr>
            <p:cNvSpPr/>
            <p:nvPr/>
          </p:nvSpPr>
          <p:spPr>
            <a:xfrm>
              <a:off x="6588725" y="2198537"/>
              <a:ext cx="915541" cy="7394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9CB1FC8-AF66-45A2-8A64-E6C793369107}"/>
              </a:ext>
            </a:extLst>
          </p:cNvPr>
          <p:cNvGrpSpPr/>
          <p:nvPr/>
        </p:nvGrpSpPr>
        <p:grpSpPr>
          <a:xfrm>
            <a:off x="0" y="4711960"/>
            <a:ext cx="1679938" cy="1008356"/>
            <a:chOff x="0" y="4711960"/>
            <a:chExt cx="1679938" cy="1008356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0C1AC72-80C0-4E7C-BD86-715BB0481D47}"/>
                </a:ext>
              </a:extLst>
            </p:cNvPr>
            <p:cNvSpPr/>
            <p:nvPr/>
          </p:nvSpPr>
          <p:spPr>
            <a:xfrm flipH="1">
              <a:off x="0" y="4711960"/>
              <a:ext cx="1679938" cy="1008356"/>
            </a:xfrm>
            <a:custGeom>
              <a:avLst/>
              <a:gdLst>
                <a:gd name="connsiteX0" fmla="*/ 1679938 w 1679938"/>
                <a:gd name="connsiteY0" fmla="*/ 0 h 1008356"/>
                <a:gd name="connsiteX1" fmla="*/ 323640 w 1679938"/>
                <a:gd name="connsiteY1" fmla="*/ 0 h 1008356"/>
                <a:gd name="connsiteX2" fmla="*/ 0 w 1679938"/>
                <a:gd name="connsiteY2" fmla="*/ 504178 h 1008356"/>
                <a:gd name="connsiteX3" fmla="*/ 323640 w 1679938"/>
                <a:gd name="connsiteY3" fmla="*/ 1008356 h 1008356"/>
                <a:gd name="connsiteX4" fmla="*/ 1679938 w 1679938"/>
                <a:gd name="connsiteY4" fmla="*/ 1008356 h 100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9938" h="1008356">
                  <a:moveTo>
                    <a:pt x="1679938" y="0"/>
                  </a:moveTo>
                  <a:lnTo>
                    <a:pt x="323640" y="0"/>
                  </a:lnTo>
                  <a:cubicBezTo>
                    <a:pt x="144916" y="0"/>
                    <a:pt x="0" y="225713"/>
                    <a:pt x="0" y="504178"/>
                  </a:cubicBezTo>
                  <a:cubicBezTo>
                    <a:pt x="0" y="782643"/>
                    <a:pt x="144916" y="1008356"/>
                    <a:pt x="323640" y="1008356"/>
                  </a:cubicBezTo>
                  <a:lnTo>
                    <a:pt x="1679938" y="1008356"/>
                  </a:lnTo>
                  <a:close/>
                </a:path>
              </a:pathLst>
            </a:cu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视界-一风尚黑体" panose="02000500000000000000" pitchFamily="2" charset="-122"/>
                <a:ea typeface="字体视界-一风尚黑体" panose="02000500000000000000" pitchFamily="2" charset="-122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905409A-D2BE-4549-BD3B-4A89278CA7FD}"/>
                </a:ext>
              </a:extLst>
            </p:cNvPr>
            <p:cNvSpPr/>
            <p:nvPr/>
          </p:nvSpPr>
          <p:spPr>
            <a:xfrm>
              <a:off x="467485" y="4815553"/>
              <a:ext cx="96201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788DA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788DA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5AC5E4F1-2F32-4A02-A9B7-F4BE770E69B6}"/>
              </a:ext>
            </a:extLst>
          </p:cNvPr>
          <p:cNvSpPr txBox="1"/>
          <p:nvPr/>
        </p:nvSpPr>
        <p:spPr>
          <a:xfrm>
            <a:off x="3060437" y="1965448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CDA473A-96B6-4237-AF0A-CDF31BBC1767}"/>
              </a:ext>
            </a:extLst>
          </p:cNvPr>
          <p:cNvSpPr txBox="1"/>
          <p:nvPr/>
        </p:nvSpPr>
        <p:spPr>
          <a:xfrm>
            <a:off x="6715633" y="1965448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47FF032-6A3B-4D42-91AD-6E767887BF6F}"/>
              </a:ext>
            </a:extLst>
          </p:cNvPr>
          <p:cNvSpPr txBox="1"/>
          <p:nvPr/>
        </p:nvSpPr>
        <p:spPr>
          <a:xfrm>
            <a:off x="3060437" y="3448375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E4111CD-1290-4EE1-8F29-390591E73610}"/>
              </a:ext>
            </a:extLst>
          </p:cNvPr>
          <p:cNvSpPr txBox="1"/>
          <p:nvPr/>
        </p:nvSpPr>
        <p:spPr>
          <a:xfrm>
            <a:off x="6715633" y="3448375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172A82A-2315-49AD-B089-B79BC07F8725}"/>
              </a:ext>
            </a:extLst>
          </p:cNvPr>
          <p:cNvSpPr txBox="1"/>
          <p:nvPr/>
        </p:nvSpPr>
        <p:spPr>
          <a:xfrm>
            <a:off x="3060437" y="4718109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CDB4241-D711-48D6-AEF6-CB1C2691E54D}"/>
              </a:ext>
            </a:extLst>
          </p:cNvPr>
          <p:cNvSpPr txBox="1"/>
          <p:nvPr/>
        </p:nvSpPr>
        <p:spPr>
          <a:xfrm>
            <a:off x="6715633" y="4718109"/>
            <a:ext cx="262827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请输入您需要的内容，字体和颜色均可根据您的需要更改。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CA4CE922-F4BF-4DF6-8E7C-967307CEA4D7}"/>
              </a:ext>
            </a:extLst>
          </p:cNvPr>
          <p:cNvCxnSpPr>
            <a:cxnSpLocks/>
          </p:cNvCxnSpPr>
          <p:nvPr/>
        </p:nvCxnSpPr>
        <p:spPr>
          <a:xfrm>
            <a:off x="6096000" y="1288973"/>
            <a:ext cx="0" cy="4791658"/>
          </a:xfrm>
          <a:prstGeom prst="line">
            <a:avLst/>
          </a:prstGeom>
          <a:ln w="19050">
            <a:solidFill>
              <a:srgbClr val="6A6F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2">
            <a:extLst>
              <a:ext uri="{FF2B5EF4-FFF2-40B4-BE49-F238E27FC236}">
                <a16:creationId xmlns:a16="http://schemas.microsoft.com/office/drawing/2014/main" id="{206CBCBA-F934-4568-93AD-0C066C6FE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4296" y="203650"/>
            <a:ext cx="2591579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chemeClr val="tx2">
                    <a:lumMod val="75000"/>
                  </a:schemeClr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03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文字标题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609D4681-CCAC-4ECE-9502-17D0F5F9C58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9" y="0"/>
            <a:ext cx="1328452" cy="112099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524221A3-08FA-4C51-8283-5E840B58E4B1}"/>
              </a:ext>
            </a:extLst>
          </p:cNvPr>
          <p:cNvGrpSpPr/>
          <p:nvPr/>
        </p:nvGrpSpPr>
        <p:grpSpPr>
          <a:xfrm>
            <a:off x="10518441" y="4711960"/>
            <a:ext cx="1681859" cy="1008356"/>
            <a:chOff x="10518441" y="4711960"/>
            <a:chExt cx="1681859" cy="1008356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4AE25D5-BF32-4186-83F2-895B1273ADCE}"/>
                </a:ext>
              </a:extLst>
            </p:cNvPr>
            <p:cNvSpPr/>
            <p:nvPr/>
          </p:nvSpPr>
          <p:spPr>
            <a:xfrm>
              <a:off x="10518441" y="4711960"/>
              <a:ext cx="1681859" cy="1008356"/>
            </a:xfrm>
            <a:custGeom>
              <a:avLst/>
              <a:gdLst>
                <a:gd name="connsiteX0" fmla="*/ 323640 w 1681859"/>
                <a:gd name="connsiteY0" fmla="*/ 0 h 1008356"/>
                <a:gd name="connsiteX1" fmla="*/ 1681859 w 1681859"/>
                <a:gd name="connsiteY1" fmla="*/ 0 h 1008356"/>
                <a:gd name="connsiteX2" fmla="*/ 1681859 w 1681859"/>
                <a:gd name="connsiteY2" fmla="*/ 1008356 h 1008356"/>
                <a:gd name="connsiteX3" fmla="*/ 323640 w 1681859"/>
                <a:gd name="connsiteY3" fmla="*/ 1008356 h 1008356"/>
                <a:gd name="connsiteX4" fmla="*/ 0 w 1681859"/>
                <a:gd name="connsiteY4" fmla="*/ 504178 h 1008356"/>
                <a:gd name="connsiteX5" fmla="*/ 323640 w 1681859"/>
                <a:gd name="connsiteY5" fmla="*/ 0 h 100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1859" h="1008356">
                  <a:moveTo>
                    <a:pt x="323640" y="0"/>
                  </a:moveTo>
                  <a:lnTo>
                    <a:pt x="1681859" y="0"/>
                  </a:lnTo>
                  <a:lnTo>
                    <a:pt x="1681859" y="1008356"/>
                  </a:lnTo>
                  <a:lnTo>
                    <a:pt x="323640" y="1008356"/>
                  </a:lnTo>
                  <a:cubicBezTo>
                    <a:pt x="144916" y="1008356"/>
                    <a:pt x="0" y="782643"/>
                    <a:pt x="0" y="504178"/>
                  </a:cubicBezTo>
                  <a:cubicBezTo>
                    <a:pt x="0" y="225713"/>
                    <a:pt x="144916" y="0"/>
                    <a:pt x="323640" y="0"/>
                  </a:cubicBezTo>
                  <a:close/>
                </a:path>
              </a:pathLst>
            </a:custGeom>
            <a:solidFill>
              <a:srgbClr val="788DA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视界-一风尚黑体" panose="02000500000000000000" pitchFamily="2" charset="-122"/>
                <a:ea typeface="字体视界-一风尚黑体" panose="02000500000000000000" pitchFamily="2" charset="-122"/>
                <a:cs typeface="+mn-cs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665707E5-78F6-49FC-9A3C-061A49BE3824}"/>
                </a:ext>
              </a:extLst>
            </p:cNvPr>
            <p:cNvSpPr/>
            <p:nvPr/>
          </p:nvSpPr>
          <p:spPr>
            <a:xfrm flipH="1">
              <a:off x="10777133" y="4816313"/>
              <a:ext cx="96201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23FA81A-8670-4679-A0BE-15109B7DEB27}"/>
              </a:ext>
            </a:extLst>
          </p:cNvPr>
          <p:cNvGrpSpPr/>
          <p:nvPr/>
        </p:nvGrpSpPr>
        <p:grpSpPr>
          <a:xfrm>
            <a:off x="-1921" y="3429000"/>
            <a:ext cx="2005309" cy="1024092"/>
            <a:chOff x="-1" y="4711960"/>
            <a:chExt cx="1679938" cy="899804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6A4F0A1-1F9F-4197-8338-BB069028A13D}"/>
                </a:ext>
              </a:extLst>
            </p:cNvPr>
            <p:cNvSpPr/>
            <p:nvPr/>
          </p:nvSpPr>
          <p:spPr>
            <a:xfrm flipH="1">
              <a:off x="-1" y="4711960"/>
              <a:ext cx="1679938" cy="899804"/>
            </a:xfrm>
            <a:custGeom>
              <a:avLst/>
              <a:gdLst>
                <a:gd name="connsiteX0" fmla="*/ 1679938 w 1679938"/>
                <a:gd name="connsiteY0" fmla="*/ 0 h 1008356"/>
                <a:gd name="connsiteX1" fmla="*/ 323640 w 1679938"/>
                <a:gd name="connsiteY1" fmla="*/ 0 h 1008356"/>
                <a:gd name="connsiteX2" fmla="*/ 0 w 1679938"/>
                <a:gd name="connsiteY2" fmla="*/ 504178 h 1008356"/>
                <a:gd name="connsiteX3" fmla="*/ 323640 w 1679938"/>
                <a:gd name="connsiteY3" fmla="*/ 1008356 h 1008356"/>
                <a:gd name="connsiteX4" fmla="*/ 1679938 w 1679938"/>
                <a:gd name="connsiteY4" fmla="*/ 1008356 h 100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9938" h="1008356">
                  <a:moveTo>
                    <a:pt x="1679938" y="0"/>
                  </a:moveTo>
                  <a:lnTo>
                    <a:pt x="323640" y="0"/>
                  </a:lnTo>
                  <a:cubicBezTo>
                    <a:pt x="144916" y="0"/>
                    <a:pt x="0" y="225713"/>
                    <a:pt x="0" y="504178"/>
                  </a:cubicBezTo>
                  <a:cubicBezTo>
                    <a:pt x="0" y="782643"/>
                    <a:pt x="144916" y="1008356"/>
                    <a:pt x="323640" y="1008356"/>
                  </a:cubicBezTo>
                  <a:lnTo>
                    <a:pt x="1679938" y="1008356"/>
                  </a:lnTo>
                  <a:close/>
                </a:path>
              </a:pathLst>
            </a:custGeom>
            <a:solidFill>
              <a:srgbClr val="C8BB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视界-一风尚黑体" panose="02000500000000000000" pitchFamily="2" charset="-122"/>
                <a:ea typeface="字体视界-一风尚黑体" panose="02000500000000000000" pitchFamily="2" charset="-122"/>
                <a:cs typeface="+mn-cs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F7576969-48C0-49C4-8980-A546D8A97D59}"/>
                </a:ext>
              </a:extLst>
            </p:cNvPr>
            <p:cNvSpPr/>
            <p:nvPr/>
          </p:nvSpPr>
          <p:spPr>
            <a:xfrm>
              <a:off x="315195" y="4842323"/>
              <a:ext cx="96201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79D6FE1-58D7-437D-8ECE-D13AB7FF6A98}"/>
              </a:ext>
            </a:extLst>
          </p:cNvPr>
          <p:cNvGrpSpPr/>
          <p:nvPr/>
        </p:nvGrpSpPr>
        <p:grpSpPr>
          <a:xfrm flipH="1">
            <a:off x="10186691" y="3429000"/>
            <a:ext cx="2005309" cy="1024092"/>
            <a:chOff x="-1" y="4711960"/>
            <a:chExt cx="1679938" cy="899804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B0EFBBE9-870A-47DB-ADFC-DCAB0573D22E}"/>
                </a:ext>
              </a:extLst>
            </p:cNvPr>
            <p:cNvSpPr/>
            <p:nvPr/>
          </p:nvSpPr>
          <p:spPr>
            <a:xfrm flipH="1">
              <a:off x="-1" y="4711960"/>
              <a:ext cx="1679938" cy="899804"/>
            </a:xfrm>
            <a:custGeom>
              <a:avLst/>
              <a:gdLst>
                <a:gd name="connsiteX0" fmla="*/ 1679938 w 1679938"/>
                <a:gd name="connsiteY0" fmla="*/ 0 h 1008356"/>
                <a:gd name="connsiteX1" fmla="*/ 323640 w 1679938"/>
                <a:gd name="connsiteY1" fmla="*/ 0 h 1008356"/>
                <a:gd name="connsiteX2" fmla="*/ 0 w 1679938"/>
                <a:gd name="connsiteY2" fmla="*/ 504178 h 1008356"/>
                <a:gd name="connsiteX3" fmla="*/ 323640 w 1679938"/>
                <a:gd name="connsiteY3" fmla="*/ 1008356 h 1008356"/>
                <a:gd name="connsiteX4" fmla="*/ 1679938 w 1679938"/>
                <a:gd name="connsiteY4" fmla="*/ 1008356 h 1008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9938" h="1008356">
                  <a:moveTo>
                    <a:pt x="1679938" y="0"/>
                  </a:moveTo>
                  <a:lnTo>
                    <a:pt x="323640" y="0"/>
                  </a:lnTo>
                  <a:cubicBezTo>
                    <a:pt x="144916" y="0"/>
                    <a:pt x="0" y="225713"/>
                    <a:pt x="0" y="504178"/>
                  </a:cubicBezTo>
                  <a:cubicBezTo>
                    <a:pt x="0" y="782643"/>
                    <a:pt x="144916" y="1008356"/>
                    <a:pt x="323640" y="1008356"/>
                  </a:cubicBezTo>
                  <a:lnTo>
                    <a:pt x="1679938" y="1008356"/>
                  </a:lnTo>
                  <a:close/>
                </a:path>
              </a:pathLst>
            </a:custGeom>
            <a:solidFill>
              <a:srgbClr val="F2F2F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视界-一风尚黑体" panose="02000500000000000000" pitchFamily="2" charset="-122"/>
                <a:ea typeface="字体视界-一风尚黑体" panose="02000500000000000000" pitchFamily="2" charset="-122"/>
                <a:cs typeface="+mn-cs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7069D460-EEDB-4750-BA6D-F756F2945320}"/>
                </a:ext>
              </a:extLst>
            </p:cNvPr>
            <p:cNvSpPr/>
            <p:nvPr/>
          </p:nvSpPr>
          <p:spPr>
            <a:xfrm>
              <a:off x="315195" y="4842323"/>
              <a:ext cx="962019" cy="6760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788DA8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788DA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49211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423</Words>
  <Application>Microsoft Office PowerPoint</Application>
  <PresentationFormat>宽屏</PresentationFormat>
  <Paragraphs>57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华文新魏</vt:lpstr>
      <vt:lpstr>微软雅黑</vt:lpstr>
      <vt:lpstr>等线</vt:lpstr>
      <vt:lpstr>微软雅黑 Light</vt:lpstr>
      <vt:lpstr>等线 Light</vt:lpstr>
      <vt:lpstr>黑体</vt:lpstr>
      <vt:lpstr>汉仪北魏写经W</vt:lpstr>
      <vt:lpstr>仓耳爱民小楷 W01</vt:lpstr>
      <vt:lpstr>Bahnschrift Light Condensed</vt:lpstr>
      <vt:lpstr>Calibri</vt:lpstr>
      <vt:lpstr>Lato Light</vt:lpstr>
      <vt:lpstr>Calibri Light</vt:lpstr>
      <vt:lpstr>华文细黑</vt:lpstr>
      <vt:lpstr>字体视界-一风尚黑体</vt:lpstr>
      <vt:lpstr>字体视界-NWE粗楷体</vt:lpstr>
      <vt:lpstr>MS UI Gothic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zym0729a@163.com</dc:creator>
  <cp:lastModifiedBy>YU PINGER</cp:lastModifiedBy>
  <cp:revision>71</cp:revision>
  <dcterms:created xsi:type="dcterms:W3CDTF">2021-05-23T07:37:07Z</dcterms:created>
  <dcterms:modified xsi:type="dcterms:W3CDTF">2021-06-09T06:24:22Z</dcterms:modified>
</cp:coreProperties>
</file>